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67" r:id="rId56"/>
  </p:sldMasterIdLst>
  <p:notesMasterIdLst>
    <p:notesMasterId r:id="rId128"/>
  </p:notesMasterIdLst>
  <p:handoutMasterIdLst>
    <p:handoutMasterId r:id="rId129"/>
  </p:handoutMasterIdLst>
  <p:sldIdLst>
    <p:sldId id="1860" r:id="rId57"/>
    <p:sldId id="1861" r:id="rId58"/>
    <p:sldId id="2076138885" r:id="rId59"/>
    <p:sldId id="2076138902" r:id="rId60"/>
    <p:sldId id="2076138907" r:id="rId61"/>
    <p:sldId id="2076138908" r:id="rId62"/>
    <p:sldId id="2076138909" r:id="rId63"/>
    <p:sldId id="2076138913" r:id="rId64"/>
    <p:sldId id="2076138916" r:id="rId65"/>
    <p:sldId id="2076138918" r:id="rId66"/>
    <p:sldId id="2076138919" r:id="rId67"/>
    <p:sldId id="2076138920" r:id="rId68"/>
    <p:sldId id="2076138921" r:id="rId69"/>
    <p:sldId id="2076138926" r:id="rId70"/>
    <p:sldId id="2076138928" r:id="rId71"/>
    <p:sldId id="2076138929" r:id="rId72"/>
    <p:sldId id="2076138930" r:id="rId73"/>
    <p:sldId id="2076138931" r:id="rId74"/>
    <p:sldId id="265" r:id="rId75"/>
    <p:sldId id="2076138943" r:id="rId76"/>
    <p:sldId id="2076138932" r:id="rId77"/>
    <p:sldId id="2076138933" r:id="rId78"/>
    <p:sldId id="2076138952" r:id="rId79"/>
    <p:sldId id="2076138934" r:id="rId80"/>
    <p:sldId id="2076138935" r:id="rId81"/>
    <p:sldId id="2076138922" r:id="rId82"/>
    <p:sldId id="2076137719" r:id="rId83"/>
    <p:sldId id="2076138923" r:id="rId84"/>
    <p:sldId id="2076138936" r:id="rId85"/>
    <p:sldId id="2076138937" r:id="rId86"/>
    <p:sldId id="2076138927" r:id="rId87"/>
    <p:sldId id="2076138938" r:id="rId88"/>
    <p:sldId id="2076138939" r:id="rId89"/>
    <p:sldId id="2076138940" r:id="rId90"/>
    <p:sldId id="2076138941" r:id="rId91"/>
    <p:sldId id="2076137700" r:id="rId92"/>
    <p:sldId id="2076137701" r:id="rId93"/>
    <p:sldId id="2076137727" r:id="rId94"/>
    <p:sldId id="263" r:id="rId95"/>
    <p:sldId id="262" r:id="rId96"/>
    <p:sldId id="2076138942" r:id="rId97"/>
    <p:sldId id="764" r:id="rId98"/>
    <p:sldId id="2076138951" r:id="rId99"/>
    <p:sldId id="2076138893" r:id="rId100"/>
    <p:sldId id="2076138889" r:id="rId101"/>
    <p:sldId id="2076138890" r:id="rId102"/>
    <p:sldId id="767" r:id="rId103"/>
    <p:sldId id="4301" r:id="rId104"/>
    <p:sldId id="768" r:id="rId105"/>
    <p:sldId id="769" r:id="rId106"/>
    <p:sldId id="2076138891" r:id="rId107"/>
    <p:sldId id="2076138944" r:id="rId108"/>
    <p:sldId id="2076138945" r:id="rId109"/>
    <p:sldId id="2076138946" r:id="rId110"/>
    <p:sldId id="2076138947" r:id="rId111"/>
    <p:sldId id="2076138948" r:id="rId112"/>
    <p:sldId id="2076138949" r:id="rId113"/>
    <p:sldId id="2076137705" r:id="rId114"/>
    <p:sldId id="285" r:id="rId115"/>
    <p:sldId id="2076137743" r:id="rId116"/>
    <p:sldId id="2076138950" r:id="rId117"/>
    <p:sldId id="4299" r:id="rId118"/>
    <p:sldId id="1882" r:id="rId119"/>
    <p:sldId id="1888" r:id="rId120"/>
    <p:sldId id="1891" r:id="rId121"/>
    <p:sldId id="1892" r:id="rId122"/>
    <p:sldId id="2076137671" r:id="rId123"/>
    <p:sldId id="2076137672" r:id="rId124"/>
    <p:sldId id="2076138892" r:id="rId125"/>
    <p:sldId id="1840" r:id="rId126"/>
    <p:sldId id="4296" r:id="rId1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2076138885"/>
            <p14:sldId id="2076138902"/>
            <p14:sldId id="2076138907"/>
            <p14:sldId id="2076138908"/>
            <p14:sldId id="2076138909"/>
            <p14:sldId id="2076138913"/>
            <p14:sldId id="2076138916"/>
            <p14:sldId id="2076138918"/>
            <p14:sldId id="2076138919"/>
            <p14:sldId id="2076138920"/>
            <p14:sldId id="2076138921"/>
            <p14:sldId id="2076138926"/>
            <p14:sldId id="2076138928"/>
            <p14:sldId id="2076138929"/>
            <p14:sldId id="2076138930"/>
            <p14:sldId id="2076138931"/>
            <p14:sldId id="265"/>
            <p14:sldId id="2076138943"/>
            <p14:sldId id="2076138932"/>
            <p14:sldId id="2076138933"/>
            <p14:sldId id="2076138952"/>
            <p14:sldId id="2076138934"/>
            <p14:sldId id="2076138935"/>
            <p14:sldId id="2076138922"/>
            <p14:sldId id="2076137719"/>
            <p14:sldId id="2076138923"/>
            <p14:sldId id="2076138936"/>
            <p14:sldId id="2076138937"/>
            <p14:sldId id="2076138927"/>
            <p14:sldId id="2076138938"/>
            <p14:sldId id="2076138939"/>
            <p14:sldId id="2076138940"/>
            <p14:sldId id="2076138941"/>
            <p14:sldId id="2076137700"/>
            <p14:sldId id="2076137701"/>
            <p14:sldId id="2076137727"/>
            <p14:sldId id="263"/>
            <p14:sldId id="262"/>
            <p14:sldId id="2076138942"/>
            <p14:sldId id="764"/>
            <p14:sldId id="2076138951"/>
            <p14:sldId id="2076138893"/>
            <p14:sldId id="2076138889"/>
            <p14:sldId id="2076138890"/>
            <p14:sldId id="767"/>
            <p14:sldId id="4301"/>
            <p14:sldId id="768"/>
            <p14:sldId id="769"/>
            <p14:sldId id="2076138891"/>
            <p14:sldId id="2076138944"/>
            <p14:sldId id="2076138945"/>
            <p14:sldId id="2076138946"/>
            <p14:sldId id="2076138947"/>
            <p14:sldId id="2076138948"/>
            <p14:sldId id="2076138949"/>
            <p14:sldId id="2076137705"/>
            <p14:sldId id="285"/>
            <p14:sldId id="2076137743"/>
            <p14:sldId id="2076138950"/>
            <p14:sldId id="4299"/>
            <p14:sldId id="1882"/>
            <p14:sldId id="1888"/>
            <p14:sldId id="1891"/>
            <p14:sldId id="1892"/>
            <p14:sldId id="2076137671"/>
            <p14:sldId id="2076137672"/>
            <p14:sldId id="2076138892"/>
          </p14:sldIdLst>
        </p14:section>
        <p14:section name="Quiz" id="{0E90B868-B0A6-49CD-99C7-D93DFFF9C985}">
          <p14:sldIdLst>
            <p14:sldId id="1840"/>
            <p14:sldId id="42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72" y="42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61.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slide" Target="slides/slide7.xml"/><Relationship Id="rId84" Type="http://schemas.openxmlformats.org/officeDocument/2006/relationships/slide" Target="slides/slide28.xml"/><Relationship Id="rId16" Type="http://schemas.openxmlformats.org/officeDocument/2006/relationships/customXml" Target="../customXml/item16.xml"/><Relationship Id="rId107" Type="http://schemas.openxmlformats.org/officeDocument/2006/relationships/slide" Target="slides/slide51.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slide" Target="slides/slide2.xml"/><Relationship Id="rId74" Type="http://schemas.openxmlformats.org/officeDocument/2006/relationships/slide" Target="slides/slide18.xml"/><Relationship Id="rId79" Type="http://schemas.openxmlformats.org/officeDocument/2006/relationships/slide" Target="slides/slide23.xml"/><Relationship Id="rId102" Type="http://schemas.openxmlformats.org/officeDocument/2006/relationships/slide" Target="slides/slide46.xml"/><Relationship Id="rId123" Type="http://schemas.openxmlformats.org/officeDocument/2006/relationships/slide" Target="slides/slide67.xml"/><Relationship Id="rId128" Type="http://schemas.openxmlformats.org/officeDocument/2006/relationships/notesMaster" Target="notesMasters/notesMaster1.xml"/><Relationship Id="rId5" Type="http://schemas.openxmlformats.org/officeDocument/2006/relationships/customXml" Target="../customXml/item5.xml"/><Relationship Id="rId90" Type="http://schemas.openxmlformats.org/officeDocument/2006/relationships/slide" Target="slides/slide34.xml"/><Relationship Id="rId95" Type="http://schemas.openxmlformats.org/officeDocument/2006/relationships/slide" Target="slides/slide39.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8.xml"/><Relationship Id="rId69" Type="http://schemas.openxmlformats.org/officeDocument/2006/relationships/slide" Target="slides/slide13.xml"/><Relationship Id="rId113" Type="http://schemas.openxmlformats.org/officeDocument/2006/relationships/slide" Target="slides/slide57.xml"/><Relationship Id="rId118" Type="http://schemas.openxmlformats.org/officeDocument/2006/relationships/slide" Target="slides/slide62.xml"/><Relationship Id="rId134" Type="http://schemas.openxmlformats.org/officeDocument/2006/relationships/tableStyles" Target="tableStyles.xml"/><Relationship Id="rId80" Type="http://schemas.openxmlformats.org/officeDocument/2006/relationships/slide" Target="slides/slide24.xml"/><Relationship Id="rId85" Type="http://schemas.openxmlformats.org/officeDocument/2006/relationships/slide" Target="slides/slide29.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3.xml"/><Relationship Id="rId103" Type="http://schemas.openxmlformats.org/officeDocument/2006/relationships/slide" Target="slides/slide47.xml"/><Relationship Id="rId108" Type="http://schemas.openxmlformats.org/officeDocument/2006/relationships/slide" Target="slides/slide52.xml"/><Relationship Id="rId124" Type="http://schemas.openxmlformats.org/officeDocument/2006/relationships/slide" Target="slides/slide68.xml"/><Relationship Id="rId129" Type="http://schemas.openxmlformats.org/officeDocument/2006/relationships/handoutMaster" Target="handoutMasters/handoutMaster1.xml"/><Relationship Id="rId54" Type="http://schemas.openxmlformats.org/officeDocument/2006/relationships/customXml" Target="../customXml/item54.xml"/><Relationship Id="rId70" Type="http://schemas.openxmlformats.org/officeDocument/2006/relationships/slide" Target="slides/slide14.xml"/><Relationship Id="rId75" Type="http://schemas.openxmlformats.org/officeDocument/2006/relationships/slide" Target="slides/slide19.xml"/><Relationship Id="rId91" Type="http://schemas.openxmlformats.org/officeDocument/2006/relationships/slide" Target="slides/slide35.xml"/><Relationship Id="rId96" Type="http://schemas.openxmlformats.org/officeDocument/2006/relationships/slide" Target="slides/slide40.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58.xml"/><Relationship Id="rId119" Type="http://schemas.openxmlformats.org/officeDocument/2006/relationships/slide" Target="slides/slide63.xml"/><Relationship Id="rId44" Type="http://schemas.openxmlformats.org/officeDocument/2006/relationships/customXml" Target="../customXml/item44.xml"/><Relationship Id="rId60" Type="http://schemas.openxmlformats.org/officeDocument/2006/relationships/slide" Target="slides/slide4.xml"/><Relationship Id="rId65" Type="http://schemas.openxmlformats.org/officeDocument/2006/relationships/slide" Target="slides/slide9.xml"/><Relationship Id="rId81" Type="http://schemas.openxmlformats.org/officeDocument/2006/relationships/slide" Target="slides/slide25.xml"/><Relationship Id="rId86" Type="http://schemas.openxmlformats.org/officeDocument/2006/relationships/slide" Target="slides/slide30.xml"/><Relationship Id="rId130" Type="http://schemas.openxmlformats.org/officeDocument/2006/relationships/commentAuthors" Target="commentAuthor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53.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20.xml"/><Relationship Id="rId97" Type="http://schemas.openxmlformats.org/officeDocument/2006/relationships/slide" Target="slides/slide41.xml"/><Relationship Id="rId104" Type="http://schemas.openxmlformats.org/officeDocument/2006/relationships/slide" Target="slides/slide48.xml"/><Relationship Id="rId120" Type="http://schemas.openxmlformats.org/officeDocument/2006/relationships/slide" Target="slides/slide64.xml"/><Relationship Id="rId125" Type="http://schemas.openxmlformats.org/officeDocument/2006/relationships/slide" Target="slides/slide69.xml"/><Relationship Id="rId7" Type="http://schemas.openxmlformats.org/officeDocument/2006/relationships/customXml" Target="../customXml/item7.xml"/><Relationship Id="rId71" Type="http://schemas.openxmlformats.org/officeDocument/2006/relationships/slide" Target="slides/slide15.xml"/><Relationship Id="rId92" Type="http://schemas.openxmlformats.org/officeDocument/2006/relationships/slide" Target="slides/slide36.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10.xml"/><Relationship Id="rId87" Type="http://schemas.openxmlformats.org/officeDocument/2006/relationships/slide" Target="slides/slide31.xml"/><Relationship Id="rId110" Type="http://schemas.openxmlformats.org/officeDocument/2006/relationships/slide" Target="slides/slide54.xml"/><Relationship Id="rId115" Type="http://schemas.openxmlformats.org/officeDocument/2006/relationships/slide" Target="slides/slide59.xml"/><Relationship Id="rId131" Type="http://schemas.openxmlformats.org/officeDocument/2006/relationships/presProps" Target="presProps.xml"/><Relationship Id="rId61" Type="http://schemas.openxmlformats.org/officeDocument/2006/relationships/slide" Target="slides/slide5.xml"/><Relationship Id="rId82" Type="http://schemas.openxmlformats.org/officeDocument/2006/relationships/slide" Target="slides/slide26.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Master" Target="slideMasters/slideMaster1.xml"/><Relationship Id="rId77" Type="http://schemas.openxmlformats.org/officeDocument/2006/relationships/slide" Target="slides/slide21.xml"/><Relationship Id="rId100" Type="http://schemas.openxmlformats.org/officeDocument/2006/relationships/slide" Target="slides/slide44.xml"/><Relationship Id="rId105" Type="http://schemas.openxmlformats.org/officeDocument/2006/relationships/slide" Target="slides/slide49.xml"/><Relationship Id="rId126" Type="http://schemas.openxmlformats.org/officeDocument/2006/relationships/slide" Target="slides/slide70.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6.xml"/><Relationship Id="rId93" Type="http://schemas.openxmlformats.org/officeDocument/2006/relationships/slide" Target="slides/slide37.xml"/><Relationship Id="rId98" Type="http://schemas.openxmlformats.org/officeDocument/2006/relationships/slide" Target="slides/slide42.xml"/><Relationship Id="rId121" Type="http://schemas.openxmlformats.org/officeDocument/2006/relationships/slide" Target="slides/slide6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11.xml"/><Relationship Id="rId116" Type="http://schemas.openxmlformats.org/officeDocument/2006/relationships/slide" Target="slides/slide60.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 Target="slides/slide6.xml"/><Relationship Id="rId83" Type="http://schemas.openxmlformats.org/officeDocument/2006/relationships/slide" Target="slides/slide27.xml"/><Relationship Id="rId88" Type="http://schemas.openxmlformats.org/officeDocument/2006/relationships/slide" Target="slides/slide32.xml"/><Relationship Id="rId111" Type="http://schemas.openxmlformats.org/officeDocument/2006/relationships/slide" Target="slides/slide55.xml"/><Relationship Id="rId132"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slide" Target="slides/slide1.xml"/><Relationship Id="rId106" Type="http://schemas.openxmlformats.org/officeDocument/2006/relationships/slide" Target="slides/slide50.xml"/><Relationship Id="rId127" Type="http://schemas.openxmlformats.org/officeDocument/2006/relationships/slide" Target="slides/slide71.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slide" Target="slides/slide17.xml"/><Relationship Id="rId78" Type="http://schemas.openxmlformats.org/officeDocument/2006/relationships/slide" Target="slides/slide22.xml"/><Relationship Id="rId94" Type="http://schemas.openxmlformats.org/officeDocument/2006/relationships/slide" Target="slides/slide38.xml"/><Relationship Id="rId99" Type="http://schemas.openxmlformats.org/officeDocument/2006/relationships/slide" Target="slides/slide43.xml"/><Relationship Id="rId101" Type="http://schemas.openxmlformats.org/officeDocument/2006/relationships/slide" Target="slides/slide45.xml"/><Relationship Id="rId122" Type="http://schemas.openxmlformats.org/officeDocument/2006/relationships/slide" Target="slides/slide66.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slide" Target="slides/slide12.xml"/><Relationship Id="rId89" Type="http://schemas.openxmlformats.org/officeDocument/2006/relationships/slide" Target="slides/slide33.xml"/><Relationship Id="rId112" Type="http://schemas.openxmlformats.org/officeDocument/2006/relationships/slide" Target="slides/slide56.xml"/><Relationship Id="rId133"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ata10.xml.rels><?xml version="1.0" encoding="UTF-8" standalone="yes"?>
<Relationships xmlns="http://schemas.openxmlformats.org/package/2006/relationships"><Relationship Id="rId1" Type="http://schemas.openxmlformats.org/officeDocument/2006/relationships/image" Target="../media/image21.png"/></Relationships>
</file>

<file path=ppt/diagrams/_rels/data11.xml.rels><?xml version="1.0" encoding="UTF-8" standalone="yes"?>
<Relationships xmlns="http://schemas.openxmlformats.org/package/2006/relationships"><Relationship Id="rId1" Type="http://schemas.openxmlformats.org/officeDocument/2006/relationships/image" Target="../media/image17.png"/></Relationships>
</file>

<file path=ppt/diagrams/_rels/data12.xml.rels><?xml version="1.0" encoding="UTF-8" standalone="yes"?>
<Relationships xmlns="http://schemas.openxmlformats.org/package/2006/relationships"><Relationship Id="rId1" Type="http://schemas.openxmlformats.org/officeDocument/2006/relationships/image" Target="../media/image18.png"/></Relationships>
</file>

<file path=ppt/diagrams/_rels/data13.xml.rels><?xml version="1.0" encoding="UTF-8" standalone="yes"?>
<Relationships xmlns="http://schemas.openxmlformats.org/package/2006/relationships"><Relationship Id="rId1" Type="http://schemas.openxmlformats.org/officeDocument/2006/relationships/image" Target="../media/image19.png"/></Relationships>
</file>

<file path=ppt/diagrams/_rels/data14.xml.rels><?xml version="1.0" encoding="UTF-8" standalone="yes"?>
<Relationships xmlns="http://schemas.openxmlformats.org/package/2006/relationships"><Relationship Id="rId1" Type="http://schemas.openxmlformats.org/officeDocument/2006/relationships/image" Target="../media/image20.png"/></Relationships>
</file>

<file path=ppt/diagrams/_rels/data15.xml.rels><?xml version="1.0" encoding="UTF-8" standalone="yes"?>
<Relationships xmlns="http://schemas.openxmlformats.org/package/2006/relationships"><Relationship Id="rId1" Type="http://schemas.openxmlformats.org/officeDocument/2006/relationships/image" Target="../media/image21.png"/></Relationships>
</file>

<file path=ppt/diagrams/_rels/data16.xml.rels><?xml version="1.0" encoding="UTF-8" standalone="yes"?>
<Relationships xmlns="http://schemas.openxmlformats.org/package/2006/relationships"><Relationship Id="rId1" Type="http://schemas.openxmlformats.org/officeDocument/2006/relationships/image" Target="../media/image17.png"/></Relationships>
</file>

<file path=ppt/diagrams/_rels/data17.xml.rels><?xml version="1.0" encoding="UTF-8" standalone="yes"?>
<Relationships xmlns="http://schemas.openxmlformats.org/package/2006/relationships"><Relationship Id="rId1" Type="http://schemas.openxmlformats.org/officeDocument/2006/relationships/image" Target="../media/image18.png"/></Relationships>
</file>

<file path=ppt/diagrams/_rels/data18.xml.rels><?xml version="1.0" encoding="UTF-8" standalone="yes"?>
<Relationships xmlns="http://schemas.openxmlformats.org/package/2006/relationships"><Relationship Id="rId1" Type="http://schemas.openxmlformats.org/officeDocument/2006/relationships/image" Target="../media/image19.png"/></Relationships>
</file>

<file path=ppt/diagrams/_rels/data19.xml.rels><?xml version="1.0" encoding="UTF-8" standalone="yes"?>
<Relationships xmlns="http://schemas.openxmlformats.org/package/2006/relationships"><Relationship Id="rId1" Type="http://schemas.openxmlformats.org/officeDocument/2006/relationships/image" Target="../media/image20.png"/></Relationships>
</file>

<file path=ppt/diagrams/_rels/data2.xml.rels><?xml version="1.0" encoding="UTF-8" standalone="yes"?>
<Relationships xmlns="http://schemas.openxmlformats.org/package/2006/relationships"><Relationship Id="rId1" Type="http://schemas.openxmlformats.org/officeDocument/2006/relationships/image" Target="../media/image18.png"/></Relationships>
</file>

<file path=ppt/diagrams/_rels/data20.xml.rels><?xml version="1.0" encoding="UTF-8" standalone="yes"?>
<Relationships xmlns="http://schemas.openxmlformats.org/package/2006/relationships"><Relationship Id="rId1" Type="http://schemas.openxmlformats.org/officeDocument/2006/relationships/image" Target="../media/image21.png"/></Relationships>
</file>

<file path=ppt/diagrams/_rels/data21.xml.rels><?xml version="1.0" encoding="UTF-8" standalone="yes"?>
<Relationships xmlns="http://schemas.openxmlformats.org/package/2006/relationships"><Relationship Id="rId1" Type="http://schemas.openxmlformats.org/officeDocument/2006/relationships/image" Target="../media/image17.png"/></Relationships>
</file>

<file path=ppt/diagrams/_rels/data22.xml.rels><?xml version="1.0" encoding="UTF-8" standalone="yes"?>
<Relationships xmlns="http://schemas.openxmlformats.org/package/2006/relationships"><Relationship Id="rId1" Type="http://schemas.openxmlformats.org/officeDocument/2006/relationships/image" Target="../media/image18.png"/></Relationships>
</file>

<file path=ppt/diagrams/_rels/data23.xml.rels><?xml version="1.0" encoding="UTF-8" standalone="yes"?>
<Relationships xmlns="http://schemas.openxmlformats.org/package/2006/relationships"><Relationship Id="rId1" Type="http://schemas.openxmlformats.org/officeDocument/2006/relationships/image" Target="../media/image19.png"/></Relationships>
</file>

<file path=ppt/diagrams/_rels/data24.xml.rels><?xml version="1.0" encoding="UTF-8" standalone="yes"?>
<Relationships xmlns="http://schemas.openxmlformats.org/package/2006/relationships"><Relationship Id="rId1" Type="http://schemas.openxmlformats.org/officeDocument/2006/relationships/image" Target="../media/image20.png"/></Relationships>
</file>

<file path=ppt/diagrams/_rels/data25.xml.rels><?xml version="1.0" encoding="UTF-8" standalone="yes"?>
<Relationships xmlns="http://schemas.openxmlformats.org/package/2006/relationships"><Relationship Id="rId1" Type="http://schemas.openxmlformats.org/officeDocument/2006/relationships/image" Target="../media/image21.png"/></Relationships>
</file>

<file path=ppt/diagrams/_rels/data26.xml.rels><?xml version="1.0" encoding="UTF-8" standalone="yes"?>
<Relationships xmlns="http://schemas.openxmlformats.org/package/2006/relationships"><Relationship Id="rId1" Type="http://schemas.openxmlformats.org/officeDocument/2006/relationships/image" Target="../media/image17.png"/></Relationships>
</file>

<file path=ppt/diagrams/_rels/data27.xml.rels><?xml version="1.0" encoding="UTF-8" standalone="yes"?>
<Relationships xmlns="http://schemas.openxmlformats.org/package/2006/relationships"><Relationship Id="rId1" Type="http://schemas.openxmlformats.org/officeDocument/2006/relationships/image" Target="../media/image18.png"/></Relationships>
</file>

<file path=ppt/diagrams/_rels/data28.xml.rels><?xml version="1.0" encoding="UTF-8" standalone="yes"?>
<Relationships xmlns="http://schemas.openxmlformats.org/package/2006/relationships"><Relationship Id="rId1" Type="http://schemas.openxmlformats.org/officeDocument/2006/relationships/image" Target="../media/image19.png"/></Relationships>
</file>

<file path=ppt/diagrams/_rels/data29.xml.rels><?xml version="1.0" encoding="UTF-8" standalone="yes"?>
<Relationships xmlns="http://schemas.openxmlformats.org/package/2006/relationships"><Relationship Id="rId1" Type="http://schemas.openxmlformats.org/officeDocument/2006/relationships/image" Target="../media/image20.png"/></Relationships>
</file>

<file path=ppt/diagrams/_rels/data3.xml.rels><?xml version="1.0" encoding="UTF-8" standalone="yes"?>
<Relationships xmlns="http://schemas.openxmlformats.org/package/2006/relationships"><Relationship Id="rId1" Type="http://schemas.openxmlformats.org/officeDocument/2006/relationships/image" Target="../media/image19.png"/></Relationships>
</file>

<file path=ppt/diagrams/_rels/data30.xml.rels><?xml version="1.0" encoding="UTF-8" standalone="yes"?>
<Relationships xmlns="http://schemas.openxmlformats.org/package/2006/relationships"><Relationship Id="rId1" Type="http://schemas.openxmlformats.org/officeDocument/2006/relationships/image" Target="../media/image21.png"/></Relationships>
</file>

<file path=ppt/diagrams/_rels/data31.xml.rels><?xml version="1.0" encoding="UTF-8" standalone="yes"?>
<Relationships xmlns="http://schemas.openxmlformats.org/package/2006/relationships"><Relationship Id="rId1" Type="http://schemas.openxmlformats.org/officeDocument/2006/relationships/image" Target="../media/image17.png"/></Relationships>
</file>

<file path=ppt/diagrams/_rels/data32.xml.rels><?xml version="1.0" encoding="UTF-8" standalone="yes"?>
<Relationships xmlns="http://schemas.openxmlformats.org/package/2006/relationships"><Relationship Id="rId1" Type="http://schemas.openxmlformats.org/officeDocument/2006/relationships/image" Target="../media/image18.png"/></Relationships>
</file>

<file path=ppt/diagrams/_rels/data33.xml.rels><?xml version="1.0" encoding="UTF-8" standalone="yes"?>
<Relationships xmlns="http://schemas.openxmlformats.org/package/2006/relationships"><Relationship Id="rId1" Type="http://schemas.openxmlformats.org/officeDocument/2006/relationships/image" Target="../media/image19.png"/></Relationships>
</file>

<file path=ppt/diagrams/_rels/data34.xml.rels><?xml version="1.0" encoding="UTF-8" standalone="yes"?>
<Relationships xmlns="http://schemas.openxmlformats.org/package/2006/relationships"><Relationship Id="rId1" Type="http://schemas.openxmlformats.org/officeDocument/2006/relationships/image" Target="../media/image20.png"/></Relationships>
</file>

<file path=ppt/diagrams/_rels/data35.xml.rels><?xml version="1.0" encoding="UTF-8" standalone="yes"?>
<Relationships xmlns="http://schemas.openxmlformats.org/package/2006/relationships"><Relationship Id="rId1" Type="http://schemas.openxmlformats.org/officeDocument/2006/relationships/image" Target="../media/image21.png"/></Relationships>
</file>

<file path=ppt/diagrams/_rels/data4.xml.rels><?xml version="1.0" encoding="UTF-8" standalone="yes"?>
<Relationships xmlns="http://schemas.openxmlformats.org/package/2006/relationships"><Relationship Id="rId1" Type="http://schemas.openxmlformats.org/officeDocument/2006/relationships/image" Target="../media/image20.png"/></Relationships>
</file>

<file path=ppt/diagrams/_rels/data5.xml.rels><?xml version="1.0" encoding="UTF-8" standalone="yes"?>
<Relationships xmlns="http://schemas.openxmlformats.org/package/2006/relationships"><Relationship Id="rId1" Type="http://schemas.openxmlformats.org/officeDocument/2006/relationships/image" Target="../media/image21.png"/></Relationships>
</file>

<file path=ppt/diagrams/_rels/data6.xml.rels><?xml version="1.0" encoding="UTF-8" standalone="yes"?>
<Relationships xmlns="http://schemas.openxmlformats.org/package/2006/relationships"><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1" Type="http://schemas.openxmlformats.org/officeDocument/2006/relationships/image" Target="../media/image18.png"/></Relationships>
</file>

<file path=ppt/diagrams/_rels/data8.xml.rels><?xml version="1.0" encoding="UTF-8" standalone="yes"?>
<Relationships xmlns="http://schemas.openxmlformats.org/package/2006/relationships"><Relationship Id="rId1" Type="http://schemas.openxmlformats.org/officeDocument/2006/relationships/image" Target="../media/image19.png"/></Relationships>
</file>

<file path=ppt/diagrams/_rels/data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1/8/2023 9:50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1/8/2023 9:49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1/8/2023 9:49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45342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1/8/2023 9:50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39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87994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9359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98524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217205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03648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86072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5554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1/8/2023 9:49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10:20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10:17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06392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952099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48122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84656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75966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520900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08215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36278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77016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725149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app</a:t>
            </a:r>
          </a:p>
          <a:p>
            <a:r>
              <a:rPr lang="en-US"/>
              <a:t>Go to API Permissions</a:t>
            </a:r>
          </a:p>
          <a:p>
            <a:r>
              <a:rPr lang="en-US"/>
              <a:t>Show permissions declared</a:t>
            </a:r>
          </a:p>
          <a:p>
            <a:r>
              <a:rPr lang="en-US"/>
              <a:t>Add a permission</a:t>
            </a:r>
          </a:p>
          <a:p>
            <a:r>
              <a:rPr lang="en-US"/>
              <a:t>Select Microsoft Graph</a:t>
            </a:r>
          </a:p>
          <a:p>
            <a:r>
              <a:rPr lang="en-US"/>
              <a:t>Select Delegated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74699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87476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70308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53456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1/8/2023 9:58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1/8/2023 10:13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1475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10:07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10:07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10:07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69336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10:07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836069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10:07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20612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10:07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345342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service app</a:t>
            </a:r>
          </a:p>
          <a:p>
            <a:r>
              <a:rPr lang="en-US"/>
              <a:t>Go to API Permissions</a:t>
            </a:r>
          </a:p>
          <a:p>
            <a:r>
              <a:rPr lang="en-US"/>
              <a:t>Show permissions declared</a:t>
            </a:r>
          </a:p>
          <a:p>
            <a:r>
              <a:rPr lang="en-US"/>
              <a:t>Add a permission</a:t>
            </a:r>
          </a:p>
          <a:p>
            <a:r>
              <a:rPr lang="en-US"/>
              <a:t>Select Microsoft Graph</a:t>
            </a:r>
          </a:p>
          <a:p>
            <a:r>
              <a:rPr lang="en-US"/>
              <a:t>Select Application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10:07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174699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1/8/2023 10:07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1/8/2023 9:49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542418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1/8/2023 9:49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000920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1/8/2023 9:49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964523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1/8/2023 9:49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076801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1/8/2023 9:49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061152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1/8/2023 9:49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31387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324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1/8/2023 9:49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1/8/2023 9:49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494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36069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1/8/2023 9:50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0612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customXml" Target="../../customXml/item41.xml"/><Relationship Id="rId1" Type="http://schemas.openxmlformats.org/officeDocument/2006/relationships/customXml" Target="../../customXml/item40.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9410424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989913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2588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723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448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512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875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7958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1/8/2023</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44376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972445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5501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797926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353A-82E8-444C-88D2-CC82B2894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637075-7CCF-4874-ADD3-A1A7F2587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B1B165-1BA3-45D3-984E-7900F02593D4}"/>
              </a:ext>
            </a:extLst>
          </p:cNvPr>
          <p:cNvSpPr>
            <a:spLocks noGrp="1"/>
          </p:cNvSpPr>
          <p:nvPr>
            <p:ph type="dt" sz="half" idx="10"/>
          </p:nvPr>
        </p:nvSpPr>
        <p:spPr/>
        <p:txBody>
          <a:bodyPr/>
          <a:lstStyle/>
          <a:p>
            <a:fld id="{FBA2761F-420F-484D-B0B3-E86238C3F7AF}" type="datetimeFigureOut">
              <a:rPr lang="en-US" smtClean="0"/>
              <a:t>1/8/2023</a:t>
            </a:fld>
            <a:endParaRPr lang="en-US"/>
          </a:p>
        </p:txBody>
      </p:sp>
      <p:sp>
        <p:nvSpPr>
          <p:cNvPr id="5" name="Footer Placeholder 4">
            <a:extLst>
              <a:ext uri="{FF2B5EF4-FFF2-40B4-BE49-F238E27FC236}">
                <a16:creationId xmlns:a16="http://schemas.microsoft.com/office/drawing/2014/main" id="{6FC0164E-2469-4BFF-8BBE-D0518ADF1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3ADFB-77CC-4E29-88C8-3ED48BEF6059}"/>
              </a:ext>
            </a:extLst>
          </p:cNvPr>
          <p:cNvSpPr>
            <a:spLocks noGrp="1"/>
          </p:cNvSpPr>
          <p:nvPr>
            <p:ph type="sldNum" sz="quarter" idx="12"/>
          </p:nvPr>
        </p:nvSpPr>
        <p:spPr/>
        <p:txBody>
          <a:bodyPr/>
          <a:lstStyle/>
          <a:p>
            <a:fld id="{4984DEE6-306D-41A4-AE47-428E8897B29C}" type="slidenum">
              <a:rPr lang="en-US" smtClean="0"/>
              <a:t>‹#›</a:t>
            </a:fld>
            <a:endParaRPr lang="en-US"/>
          </a:p>
        </p:txBody>
      </p:sp>
    </p:spTree>
    <p:extLst>
      <p:ext uri="{BB962C8B-B14F-4D97-AF65-F5344CB8AC3E}">
        <p14:creationId xmlns:p14="http://schemas.microsoft.com/office/powerpoint/2010/main" val="3635232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6182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058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8" name="Gruppieren 7">
            <a:extLst>
              <a:ext uri="{FF2B5EF4-FFF2-40B4-BE49-F238E27FC236}">
                <a16:creationId xmlns:a16="http://schemas.microsoft.com/office/drawing/2014/main" id="{7C47395E-544C-4246-93BF-3F77C05B595F}"/>
              </a:ext>
            </a:extLst>
          </p:cNvPr>
          <p:cNvGrpSpPr/>
          <p:nvPr userDrawn="1"/>
        </p:nvGrpSpPr>
        <p:grpSpPr>
          <a:xfrm>
            <a:off x="10903384" y="6400800"/>
            <a:ext cx="1007564" cy="338555"/>
            <a:chOff x="582042" y="6267325"/>
            <a:chExt cx="1007564" cy="338555"/>
          </a:xfrm>
        </p:grpSpPr>
        <p:sp>
          <p:nvSpPr>
            <p:cNvPr id="9" name="Textfeld 8">
              <a:extLst>
                <a:ext uri="{FF2B5EF4-FFF2-40B4-BE49-F238E27FC236}">
                  <a16:creationId xmlns:a16="http://schemas.microsoft.com/office/drawing/2014/main" id="{70F1836C-2341-47CF-B3C1-B7A25F01AD73}"/>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0" name="Picture 4">
              <a:extLst>
                <a:ext uri="{FF2B5EF4-FFF2-40B4-BE49-F238E27FC236}">
                  <a16:creationId xmlns:a16="http://schemas.microsoft.com/office/drawing/2014/main" id="{24B7D700-C3C7-4D17-A333-5BD63094458E}"/>
                </a:ext>
              </a:extLst>
            </p:cNvPr>
            <p:cNvPicPr>
              <a:picLocks noChangeAspect="1"/>
            </p:cNvPicPr>
            <p:nvPr userDrawn="1">
              <p:custDataLst>
                <p:custData r:id="rId1"/>
                <p:custData r:id="rId2"/>
              </p:custDataLst>
            </p:nvPr>
          </p:nvPicPr>
          <p:blipFill>
            <a:blip r:embed="rId4">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950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38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329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96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30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310060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1822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573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105638" y="6482138"/>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CFE732E4-2C96-4884-8961-29F80AA6702B}" type="slidenum">
              <a:rPr lang="en-US" sz="2000" smtClean="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553372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90" r:id="rId22"/>
    <p:sldLayoutId id="2147484791" r:id="rId23"/>
    <p:sldLayoutId id="2147484792"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4.xml"/><Relationship Id="rId1" Type="http://schemas.openxmlformats.org/officeDocument/2006/relationships/customXml" Target="../../customXml/item13.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6.xml"/><Relationship Id="rId1" Type="http://schemas.openxmlformats.org/officeDocument/2006/relationships/customXml" Target="../../customXml/item1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Layout" Target="../diagrams/layout5.xml"/><Relationship Id="rId3" Type="http://schemas.openxmlformats.org/officeDocument/2006/relationships/image" Target="../media/image15.png"/><Relationship Id="rId21" Type="http://schemas.openxmlformats.org/officeDocument/2006/relationships/diagramLayout" Target="../diagrams/layout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Data" Target="../diagrams/data5.xml"/><Relationship Id="rId2" Type="http://schemas.openxmlformats.org/officeDocument/2006/relationships/notesSlide" Target="../notesSlides/notesSlide11.xml"/><Relationship Id="rId16" Type="http://schemas.openxmlformats.org/officeDocument/2006/relationships/diagramLayout" Target="../diagrams/layout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18.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Data" Target="../diagrams/data2.xml"/><Relationship Id="rId19" Type="http://schemas.microsoft.com/office/2007/relationships/diagramDrawing" Target="../diagrams/drawing3.xml"/><Relationship Id="rId31" Type="http://schemas.openxmlformats.org/officeDocument/2006/relationships/image" Target="../media/image23.png"/><Relationship Id="rId4" Type="http://schemas.openxmlformats.org/officeDocument/2006/relationships/image" Target="../media/image16.pn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18" Type="http://schemas.microsoft.com/office/2007/relationships/diagramDrawing" Target="../diagrams/drawing8.xml"/><Relationship Id="rId26" Type="http://schemas.openxmlformats.org/officeDocument/2006/relationships/diagramQuickStyle" Target="../diagrams/quickStyle10.xml"/><Relationship Id="rId3" Type="http://schemas.openxmlformats.org/officeDocument/2006/relationships/image" Target="../media/image10.emf"/><Relationship Id="rId21" Type="http://schemas.openxmlformats.org/officeDocument/2006/relationships/diagramQuickStyle" Target="../diagrams/quickStyle9.xml"/><Relationship Id="rId7" Type="http://schemas.openxmlformats.org/officeDocument/2006/relationships/diagramColors" Target="../diagrams/colors6.xml"/><Relationship Id="rId12" Type="http://schemas.openxmlformats.org/officeDocument/2006/relationships/diagramColors" Target="../diagrams/colors7.xml"/><Relationship Id="rId17" Type="http://schemas.openxmlformats.org/officeDocument/2006/relationships/diagramColors" Target="../diagrams/colors8.xml"/><Relationship Id="rId25" Type="http://schemas.openxmlformats.org/officeDocument/2006/relationships/diagramLayout" Target="../diagrams/layout10.xml"/><Relationship Id="rId2" Type="http://schemas.openxmlformats.org/officeDocument/2006/relationships/notesSlide" Target="../notesSlides/notesSlide12.xml"/><Relationship Id="rId16" Type="http://schemas.openxmlformats.org/officeDocument/2006/relationships/diagramQuickStyle" Target="../diagrams/quickStyle8.xml"/><Relationship Id="rId20" Type="http://schemas.openxmlformats.org/officeDocument/2006/relationships/diagramLayout" Target="../diagrams/layout9.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24" Type="http://schemas.openxmlformats.org/officeDocument/2006/relationships/diagramData" Target="../diagrams/data10.xml"/><Relationship Id="rId32" Type="http://schemas.openxmlformats.org/officeDocument/2006/relationships/image" Target="../media/image15.png"/><Relationship Id="rId5" Type="http://schemas.openxmlformats.org/officeDocument/2006/relationships/diagramLayout" Target="../diagrams/layout6.xml"/><Relationship Id="rId15" Type="http://schemas.openxmlformats.org/officeDocument/2006/relationships/diagramLayout" Target="../diagrams/layout8.xml"/><Relationship Id="rId23" Type="http://schemas.microsoft.com/office/2007/relationships/diagramDrawing" Target="../diagrams/drawing9.xml"/><Relationship Id="rId28" Type="http://schemas.microsoft.com/office/2007/relationships/diagramDrawing" Target="../diagrams/drawing10.xml"/><Relationship Id="rId10" Type="http://schemas.openxmlformats.org/officeDocument/2006/relationships/diagramLayout" Target="../diagrams/layout7.xml"/><Relationship Id="rId19" Type="http://schemas.openxmlformats.org/officeDocument/2006/relationships/diagramData" Target="../diagrams/data9.xml"/><Relationship Id="rId31" Type="http://schemas.openxmlformats.org/officeDocument/2006/relationships/image" Target="../media/image23.png"/><Relationship Id="rId4" Type="http://schemas.openxmlformats.org/officeDocument/2006/relationships/diagramData" Target="../diagrams/data6.xml"/><Relationship Id="rId9" Type="http://schemas.openxmlformats.org/officeDocument/2006/relationships/diagramData" Target="../diagrams/data7.xml"/><Relationship Id="rId14" Type="http://schemas.openxmlformats.org/officeDocument/2006/relationships/diagramData" Target="../diagrams/data8.xml"/><Relationship Id="rId22" Type="http://schemas.openxmlformats.org/officeDocument/2006/relationships/diagramColors" Target="../diagrams/colors9.xml"/><Relationship Id="rId27" Type="http://schemas.openxmlformats.org/officeDocument/2006/relationships/diagramColors" Target="../diagrams/colors10.xml"/><Relationship Id="rId30"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18" Type="http://schemas.microsoft.com/office/2007/relationships/diagramDrawing" Target="../diagrams/drawing13.xml"/><Relationship Id="rId26" Type="http://schemas.openxmlformats.org/officeDocument/2006/relationships/diagramQuickStyle" Target="../diagrams/quickStyle15.xml"/><Relationship Id="rId3" Type="http://schemas.openxmlformats.org/officeDocument/2006/relationships/image" Target="../media/image10.emf"/><Relationship Id="rId21" Type="http://schemas.openxmlformats.org/officeDocument/2006/relationships/diagramQuickStyle" Target="../diagrams/quickStyle14.xml"/><Relationship Id="rId7" Type="http://schemas.openxmlformats.org/officeDocument/2006/relationships/diagramColors" Target="../diagrams/colors11.xml"/><Relationship Id="rId12" Type="http://schemas.openxmlformats.org/officeDocument/2006/relationships/diagramColors" Target="../diagrams/colors12.xml"/><Relationship Id="rId17" Type="http://schemas.openxmlformats.org/officeDocument/2006/relationships/diagramColors" Target="../diagrams/colors13.xml"/><Relationship Id="rId25" Type="http://schemas.openxmlformats.org/officeDocument/2006/relationships/diagramLayout" Target="../diagrams/layout15.xml"/><Relationship Id="rId2" Type="http://schemas.openxmlformats.org/officeDocument/2006/relationships/notesSlide" Target="../notesSlides/notesSlide13.xml"/><Relationship Id="rId16" Type="http://schemas.openxmlformats.org/officeDocument/2006/relationships/diagramQuickStyle" Target="../diagrams/quickStyle13.xml"/><Relationship Id="rId20" Type="http://schemas.openxmlformats.org/officeDocument/2006/relationships/diagramLayout" Target="../diagrams/layout14.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24" Type="http://schemas.openxmlformats.org/officeDocument/2006/relationships/diagramData" Target="../diagrams/data15.xml"/><Relationship Id="rId32" Type="http://schemas.openxmlformats.org/officeDocument/2006/relationships/image" Target="../media/image15.png"/><Relationship Id="rId5" Type="http://schemas.openxmlformats.org/officeDocument/2006/relationships/diagramLayout" Target="../diagrams/layout11.xml"/><Relationship Id="rId15" Type="http://schemas.openxmlformats.org/officeDocument/2006/relationships/diagramLayout" Target="../diagrams/layout13.xml"/><Relationship Id="rId23" Type="http://schemas.microsoft.com/office/2007/relationships/diagramDrawing" Target="../diagrams/drawing14.xml"/><Relationship Id="rId28" Type="http://schemas.microsoft.com/office/2007/relationships/diagramDrawing" Target="../diagrams/drawing15.xml"/><Relationship Id="rId10" Type="http://schemas.openxmlformats.org/officeDocument/2006/relationships/diagramLayout" Target="../diagrams/layout12.xml"/><Relationship Id="rId19" Type="http://schemas.openxmlformats.org/officeDocument/2006/relationships/diagramData" Target="../diagrams/data14.xml"/><Relationship Id="rId31" Type="http://schemas.openxmlformats.org/officeDocument/2006/relationships/image" Target="../media/image23.png"/><Relationship Id="rId4" Type="http://schemas.openxmlformats.org/officeDocument/2006/relationships/diagramData" Target="../diagrams/data11.xml"/><Relationship Id="rId9" Type="http://schemas.openxmlformats.org/officeDocument/2006/relationships/diagramData" Target="../diagrams/data12.xml"/><Relationship Id="rId14" Type="http://schemas.openxmlformats.org/officeDocument/2006/relationships/diagramData" Target="../diagrams/data13.xml"/><Relationship Id="rId22" Type="http://schemas.openxmlformats.org/officeDocument/2006/relationships/diagramColors" Target="../diagrams/colors14.xml"/><Relationship Id="rId27" Type="http://schemas.openxmlformats.org/officeDocument/2006/relationships/diagramColors" Target="../diagrams/colors15.xml"/><Relationship Id="rId30"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18" Type="http://schemas.microsoft.com/office/2007/relationships/diagramDrawing" Target="../diagrams/drawing18.xml"/><Relationship Id="rId26" Type="http://schemas.openxmlformats.org/officeDocument/2006/relationships/diagramQuickStyle" Target="../diagrams/quickStyle20.xml"/><Relationship Id="rId3" Type="http://schemas.openxmlformats.org/officeDocument/2006/relationships/image" Target="../media/image10.emf"/><Relationship Id="rId21" Type="http://schemas.openxmlformats.org/officeDocument/2006/relationships/diagramQuickStyle" Target="../diagrams/quickStyle19.xml"/><Relationship Id="rId7" Type="http://schemas.openxmlformats.org/officeDocument/2006/relationships/diagramColors" Target="../diagrams/colors16.xml"/><Relationship Id="rId12" Type="http://schemas.openxmlformats.org/officeDocument/2006/relationships/diagramColors" Target="../diagrams/colors17.xml"/><Relationship Id="rId17" Type="http://schemas.openxmlformats.org/officeDocument/2006/relationships/diagramColors" Target="../diagrams/colors18.xml"/><Relationship Id="rId25" Type="http://schemas.openxmlformats.org/officeDocument/2006/relationships/diagramLayout" Target="../diagrams/layout20.xml"/><Relationship Id="rId2" Type="http://schemas.openxmlformats.org/officeDocument/2006/relationships/notesSlide" Target="../notesSlides/notesSlide14.xml"/><Relationship Id="rId16" Type="http://schemas.openxmlformats.org/officeDocument/2006/relationships/diagramQuickStyle" Target="../diagrams/quickStyle18.xml"/><Relationship Id="rId20" Type="http://schemas.openxmlformats.org/officeDocument/2006/relationships/diagramLayout" Target="../diagrams/layout19.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24" Type="http://schemas.openxmlformats.org/officeDocument/2006/relationships/diagramData" Target="../diagrams/data20.xml"/><Relationship Id="rId32" Type="http://schemas.openxmlformats.org/officeDocument/2006/relationships/image" Target="../media/image15.png"/><Relationship Id="rId5" Type="http://schemas.openxmlformats.org/officeDocument/2006/relationships/diagramLayout" Target="../diagrams/layout16.xml"/><Relationship Id="rId15" Type="http://schemas.openxmlformats.org/officeDocument/2006/relationships/diagramLayout" Target="../diagrams/layout18.xml"/><Relationship Id="rId23" Type="http://schemas.microsoft.com/office/2007/relationships/diagramDrawing" Target="../diagrams/drawing19.xml"/><Relationship Id="rId28" Type="http://schemas.microsoft.com/office/2007/relationships/diagramDrawing" Target="../diagrams/drawing20.xml"/><Relationship Id="rId10" Type="http://schemas.openxmlformats.org/officeDocument/2006/relationships/diagramLayout" Target="../diagrams/layout17.xml"/><Relationship Id="rId19" Type="http://schemas.openxmlformats.org/officeDocument/2006/relationships/diagramData" Target="../diagrams/data19.xml"/><Relationship Id="rId31" Type="http://schemas.openxmlformats.org/officeDocument/2006/relationships/image" Target="../media/image23.png"/><Relationship Id="rId4" Type="http://schemas.openxmlformats.org/officeDocument/2006/relationships/diagramData" Target="../diagrams/data16.xml"/><Relationship Id="rId9" Type="http://schemas.openxmlformats.org/officeDocument/2006/relationships/diagramData" Target="../diagrams/data17.xml"/><Relationship Id="rId14" Type="http://schemas.openxmlformats.org/officeDocument/2006/relationships/diagramData" Target="../diagrams/data18.xml"/><Relationship Id="rId22" Type="http://schemas.openxmlformats.org/officeDocument/2006/relationships/diagramColors" Target="../diagrams/colors19.xml"/><Relationship Id="rId27" Type="http://schemas.openxmlformats.org/officeDocument/2006/relationships/diagramColors" Target="../diagrams/colors20.xml"/><Relationship Id="rId30" Type="http://schemas.openxmlformats.org/officeDocument/2006/relationships/image" Target="../media/image22.png"/></Relationships>
</file>

<file path=ppt/slides/_rels/slide16.xml.rels><?xml version="1.0" encoding="UTF-8" standalone="yes"?>
<Relationships xmlns="http://schemas.openxmlformats.org/package/2006/relationships"><Relationship Id="rId13" Type="http://schemas.openxmlformats.org/officeDocument/2006/relationships/diagramColors" Target="../diagrams/colors22.xml"/><Relationship Id="rId18" Type="http://schemas.openxmlformats.org/officeDocument/2006/relationships/diagramColors" Target="../diagrams/colors23.xml"/><Relationship Id="rId26" Type="http://schemas.openxmlformats.org/officeDocument/2006/relationships/diagramLayout" Target="../diagrams/layout25.xml"/><Relationship Id="rId3" Type="http://schemas.openxmlformats.org/officeDocument/2006/relationships/notesSlide" Target="../notesSlides/notesSlide15.xml"/><Relationship Id="rId21" Type="http://schemas.openxmlformats.org/officeDocument/2006/relationships/diagramLayout" Target="../diagrams/layout24.xml"/><Relationship Id="rId7" Type="http://schemas.openxmlformats.org/officeDocument/2006/relationships/diagramQuickStyle" Target="../diagrams/quickStyle21.xml"/><Relationship Id="rId12" Type="http://schemas.openxmlformats.org/officeDocument/2006/relationships/diagramQuickStyle" Target="../diagrams/quickStyle22.xml"/><Relationship Id="rId17" Type="http://schemas.openxmlformats.org/officeDocument/2006/relationships/diagramQuickStyle" Target="../diagrams/quickStyle23.xml"/><Relationship Id="rId25" Type="http://schemas.openxmlformats.org/officeDocument/2006/relationships/diagramData" Target="../diagrams/data25.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23.xml"/><Relationship Id="rId20" Type="http://schemas.openxmlformats.org/officeDocument/2006/relationships/diagramData" Target="../diagrams/data24.xml"/><Relationship Id="rId29" Type="http://schemas.microsoft.com/office/2007/relationships/diagramDrawing" Target="../diagrams/drawing25.xml"/><Relationship Id="rId1" Type="http://schemas.openxmlformats.org/officeDocument/2006/relationships/customXml" Target="../../customXml/item17.xml"/><Relationship Id="rId6" Type="http://schemas.openxmlformats.org/officeDocument/2006/relationships/diagramLayout" Target="../diagrams/layout21.xml"/><Relationship Id="rId11" Type="http://schemas.openxmlformats.org/officeDocument/2006/relationships/diagramLayout" Target="../diagrams/layout22.xml"/><Relationship Id="rId24" Type="http://schemas.microsoft.com/office/2007/relationships/diagramDrawing" Target="../diagrams/drawing24.xml"/><Relationship Id="rId32" Type="http://schemas.openxmlformats.org/officeDocument/2006/relationships/image" Target="../media/image23.png"/><Relationship Id="rId5" Type="http://schemas.openxmlformats.org/officeDocument/2006/relationships/diagramData" Target="../diagrams/data21.xml"/><Relationship Id="rId15" Type="http://schemas.openxmlformats.org/officeDocument/2006/relationships/diagramData" Target="../diagrams/data23.xml"/><Relationship Id="rId23" Type="http://schemas.openxmlformats.org/officeDocument/2006/relationships/diagramColors" Target="../diagrams/colors24.xml"/><Relationship Id="rId28" Type="http://schemas.openxmlformats.org/officeDocument/2006/relationships/diagramColors" Target="../diagrams/colors25.xml"/><Relationship Id="rId10" Type="http://schemas.openxmlformats.org/officeDocument/2006/relationships/diagramData" Target="../diagrams/data22.xml"/><Relationship Id="rId19" Type="http://schemas.microsoft.com/office/2007/relationships/diagramDrawing" Target="../diagrams/drawing23.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21.xml"/><Relationship Id="rId14" Type="http://schemas.microsoft.com/office/2007/relationships/diagramDrawing" Target="../diagrams/drawing22.xml"/><Relationship Id="rId22" Type="http://schemas.openxmlformats.org/officeDocument/2006/relationships/diagramQuickStyle" Target="../diagrams/quickStyle24.xml"/><Relationship Id="rId27" Type="http://schemas.openxmlformats.org/officeDocument/2006/relationships/diagramQuickStyle" Target="../diagrams/quickStyle25.xml"/><Relationship Id="rId30" Type="http://schemas.openxmlformats.org/officeDocument/2006/relationships/image" Target="../media/image16.png"/><Relationship Id="rId8" Type="http://schemas.openxmlformats.org/officeDocument/2006/relationships/diagramColors" Target="../diagrams/colors21.xml"/></Relationships>
</file>

<file path=ppt/slides/_rels/slide17.xml.rels><?xml version="1.0" encoding="UTF-8" standalone="yes"?>
<Relationships xmlns="http://schemas.openxmlformats.org/package/2006/relationships"><Relationship Id="rId13" Type="http://schemas.openxmlformats.org/officeDocument/2006/relationships/diagramColors" Target="../diagrams/colors27.xml"/><Relationship Id="rId18" Type="http://schemas.openxmlformats.org/officeDocument/2006/relationships/diagramColors" Target="../diagrams/colors28.xml"/><Relationship Id="rId26" Type="http://schemas.openxmlformats.org/officeDocument/2006/relationships/diagramLayout" Target="../diagrams/layout30.xml"/><Relationship Id="rId3" Type="http://schemas.openxmlformats.org/officeDocument/2006/relationships/notesSlide" Target="../notesSlides/notesSlide16.xml"/><Relationship Id="rId21" Type="http://schemas.openxmlformats.org/officeDocument/2006/relationships/diagramLayout" Target="../diagrams/layout29.xml"/><Relationship Id="rId7" Type="http://schemas.openxmlformats.org/officeDocument/2006/relationships/diagramQuickStyle" Target="../diagrams/quickStyle26.xml"/><Relationship Id="rId12" Type="http://schemas.openxmlformats.org/officeDocument/2006/relationships/diagramQuickStyle" Target="../diagrams/quickStyle27.xml"/><Relationship Id="rId17" Type="http://schemas.openxmlformats.org/officeDocument/2006/relationships/diagramQuickStyle" Target="../diagrams/quickStyle28.xml"/><Relationship Id="rId25" Type="http://schemas.openxmlformats.org/officeDocument/2006/relationships/diagramData" Target="../diagrams/data30.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28.xml"/><Relationship Id="rId20" Type="http://schemas.openxmlformats.org/officeDocument/2006/relationships/diagramData" Target="../diagrams/data29.xml"/><Relationship Id="rId29" Type="http://schemas.microsoft.com/office/2007/relationships/diagramDrawing" Target="../diagrams/drawing30.xml"/><Relationship Id="rId1" Type="http://schemas.openxmlformats.org/officeDocument/2006/relationships/customXml" Target="../../customXml/item18.xml"/><Relationship Id="rId6" Type="http://schemas.openxmlformats.org/officeDocument/2006/relationships/diagramLayout" Target="../diagrams/layout26.xml"/><Relationship Id="rId11" Type="http://schemas.openxmlformats.org/officeDocument/2006/relationships/diagramLayout" Target="../diagrams/layout27.xml"/><Relationship Id="rId24" Type="http://schemas.microsoft.com/office/2007/relationships/diagramDrawing" Target="../diagrams/drawing29.xml"/><Relationship Id="rId32" Type="http://schemas.openxmlformats.org/officeDocument/2006/relationships/image" Target="../media/image23.png"/><Relationship Id="rId5" Type="http://schemas.openxmlformats.org/officeDocument/2006/relationships/diagramData" Target="../diagrams/data26.xml"/><Relationship Id="rId15" Type="http://schemas.openxmlformats.org/officeDocument/2006/relationships/diagramData" Target="../diagrams/data28.xml"/><Relationship Id="rId23" Type="http://schemas.openxmlformats.org/officeDocument/2006/relationships/diagramColors" Target="../diagrams/colors29.xml"/><Relationship Id="rId28" Type="http://schemas.openxmlformats.org/officeDocument/2006/relationships/diagramColors" Target="../diagrams/colors30.xml"/><Relationship Id="rId10" Type="http://schemas.openxmlformats.org/officeDocument/2006/relationships/diagramData" Target="../diagrams/data27.xml"/><Relationship Id="rId19" Type="http://schemas.microsoft.com/office/2007/relationships/diagramDrawing" Target="../diagrams/drawing28.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26.xml"/><Relationship Id="rId14" Type="http://schemas.microsoft.com/office/2007/relationships/diagramDrawing" Target="../diagrams/drawing27.xml"/><Relationship Id="rId22" Type="http://schemas.openxmlformats.org/officeDocument/2006/relationships/diagramQuickStyle" Target="../diagrams/quickStyle29.xml"/><Relationship Id="rId27" Type="http://schemas.openxmlformats.org/officeDocument/2006/relationships/diagramQuickStyle" Target="../diagrams/quickStyle30.xml"/><Relationship Id="rId30" Type="http://schemas.openxmlformats.org/officeDocument/2006/relationships/image" Target="../media/image16.png"/><Relationship Id="rId8" Type="http://schemas.openxmlformats.org/officeDocument/2006/relationships/diagramColors" Target="../diagrams/colors26.xml"/></Relationships>
</file>

<file path=ppt/slides/_rels/slide18.xml.rels><?xml version="1.0" encoding="UTF-8" standalone="yes"?>
<Relationships xmlns="http://schemas.openxmlformats.org/package/2006/relationships"><Relationship Id="rId13" Type="http://schemas.openxmlformats.org/officeDocument/2006/relationships/diagramColors" Target="../diagrams/colors32.xml"/><Relationship Id="rId18" Type="http://schemas.openxmlformats.org/officeDocument/2006/relationships/diagramColors" Target="../diagrams/colors33.xml"/><Relationship Id="rId26" Type="http://schemas.openxmlformats.org/officeDocument/2006/relationships/diagramLayout" Target="../diagrams/layout35.xml"/><Relationship Id="rId3" Type="http://schemas.openxmlformats.org/officeDocument/2006/relationships/notesSlide" Target="../notesSlides/notesSlide17.xml"/><Relationship Id="rId21" Type="http://schemas.openxmlformats.org/officeDocument/2006/relationships/diagramLayout" Target="../diagrams/layout34.xml"/><Relationship Id="rId7" Type="http://schemas.openxmlformats.org/officeDocument/2006/relationships/diagramQuickStyle" Target="../diagrams/quickStyle31.xml"/><Relationship Id="rId12" Type="http://schemas.openxmlformats.org/officeDocument/2006/relationships/diagramQuickStyle" Target="../diagrams/quickStyle32.xml"/><Relationship Id="rId17" Type="http://schemas.openxmlformats.org/officeDocument/2006/relationships/diagramQuickStyle" Target="../diagrams/quickStyle33.xml"/><Relationship Id="rId25" Type="http://schemas.openxmlformats.org/officeDocument/2006/relationships/diagramData" Target="../diagrams/data35.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33.xml"/><Relationship Id="rId20" Type="http://schemas.openxmlformats.org/officeDocument/2006/relationships/diagramData" Target="../diagrams/data34.xml"/><Relationship Id="rId29" Type="http://schemas.microsoft.com/office/2007/relationships/diagramDrawing" Target="../diagrams/drawing35.xml"/><Relationship Id="rId1" Type="http://schemas.openxmlformats.org/officeDocument/2006/relationships/customXml" Target="../../customXml/item19.xml"/><Relationship Id="rId6" Type="http://schemas.openxmlformats.org/officeDocument/2006/relationships/diagramLayout" Target="../diagrams/layout31.xml"/><Relationship Id="rId11" Type="http://schemas.openxmlformats.org/officeDocument/2006/relationships/diagramLayout" Target="../diagrams/layout32.xml"/><Relationship Id="rId24" Type="http://schemas.microsoft.com/office/2007/relationships/diagramDrawing" Target="../diagrams/drawing34.xml"/><Relationship Id="rId32" Type="http://schemas.openxmlformats.org/officeDocument/2006/relationships/image" Target="../media/image23.png"/><Relationship Id="rId5" Type="http://schemas.openxmlformats.org/officeDocument/2006/relationships/diagramData" Target="../diagrams/data31.xml"/><Relationship Id="rId15" Type="http://schemas.openxmlformats.org/officeDocument/2006/relationships/diagramData" Target="../diagrams/data33.xml"/><Relationship Id="rId23" Type="http://schemas.openxmlformats.org/officeDocument/2006/relationships/diagramColors" Target="../diagrams/colors34.xml"/><Relationship Id="rId28" Type="http://schemas.openxmlformats.org/officeDocument/2006/relationships/diagramColors" Target="../diagrams/colors35.xml"/><Relationship Id="rId10" Type="http://schemas.openxmlformats.org/officeDocument/2006/relationships/diagramData" Target="../diagrams/data32.xml"/><Relationship Id="rId19" Type="http://schemas.microsoft.com/office/2007/relationships/diagramDrawing" Target="../diagrams/drawing33.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31.xml"/><Relationship Id="rId14" Type="http://schemas.microsoft.com/office/2007/relationships/diagramDrawing" Target="../diagrams/drawing32.xml"/><Relationship Id="rId22" Type="http://schemas.openxmlformats.org/officeDocument/2006/relationships/diagramQuickStyle" Target="../diagrams/quickStyle34.xml"/><Relationship Id="rId27" Type="http://schemas.openxmlformats.org/officeDocument/2006/relationships/diagramQuickStyle" Target="../diagrams/quickStyle35.xml"/><Relationship Id="rId30" Type="http://schemas.openxmlformats.org/officeDocument/2006/relationships/image" Target="../media/image16.png"/><Relationship Id="rId8" Type="http://schemas.openxmlformats.org/officeDocument/2006/relationships/diagramColors" Target="../diagrams/colors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1.xml"/><Relationship Id="rId1" Type="http://schemas.openxmlformats.org/officeDocument/2006/relationships/customXml" Target="../../customXml/item2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19.xml"/><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3.xml"/><Relationship Id="rId1" Type="http://schemas.openxmlformats.org/officeDocument/2006/relationships/customXml" Target="../../customXml/item2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0.xml"/><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5.xml"/><Relationship Id="rId1" Type="http://schemas.openxmlformats.org/officeDocument/2006/relationships/customXml" Target="../../customXml/item54.xml"/><Relationship Id="rId6" Type="http://schemas.openxmlformats.org/officeDocument/2006/relationships/image" Target="../media/image7.emf"/><Relationship Id="rId11" Type="http://schemas.openxmlformats.org/officeDocument/2006/relationships/image" Target="../media/image25.svg"/><Relationship Id="rId5" Type="http://schemas.openxmlformats.org/officeDocument/2006/relationships/image" Target="../media/image6.emf"/><Relationship Id="rId10" Type="http://schemas.openxmlformats.org/officeDocument/2006/relationships/image" Target="../media/image24.png"/><Relationship Id="rId4" Type="http://schemas.openxmlformats.org/officeDocument/2006/relationships/notesSlide" Target="../notesSlides/notesSlide21.xml"/><Relationship Id="rId9" Type="http://schemas.openxmlformats.org/officeDocument/2006/relationships/image" Target="../media/image14.sv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5.xml"/><Relationship Id="rId1" Type="http://schemas.openxmlformats.org/officeDocument/2006/relationships/customXml" Target="../../customXml/item24.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2.xml"/><Relationship Id="rId9"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7.xml"/><Relationship Id="rId1" Type="http://schemas.openxmlformats.org/officeDocument/2006/relationships/customXml" Target="../../customXml/item26.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3.xml"/><Relationship Id="rId9" Type="http://schemas.openxmlformats.org/officeDocument/2006/relationships/image" Target="../media/image25.sv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9.xml"/><Relationship Id="rId1" Type="http://schemas.openxmlformats.org/officeDocument/2006/relationships/customXml" Target="../../customXml/item28.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4.xml"/><Relationship Id="rId9"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1.xml"/><Relationship Id="rId1" Type="http://schemas.openxmlformats.org/officeDocument/2006/relationships/customXml" Target="../../customXml/item30.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8.png"/><Relationship Id="rId4" Type="http://schemas.openxmlformats.org/officeDocument/2006/relationships/notesSlide" Target="../notesSlides/notesSlide26.xml"/><Relationship Id="rId9"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3.xml"/><Relationship Id="rId1" Type="http://schemas.openxmlformats.org/officeDocument/2006/relationships/customXml" Target="../../customXml/item3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7.xml"/><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5.xml"/><Relationship Id="rId1" Type="http://schemas.openxmlformats.org/officeDocument/2006/relationships/customXml" Target="../../customXml/item3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8.xml"/><Relationship Id="rId9" Type="http://schemas.openxmlformats.org/officeDocument/2006/relationships/image" Target="../media/image25.sv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7.xml"/><Relationship Id="rId1" Type="http://schemas.openxmlformats.org/officeDocument/2006/relationships/customXml" Target="../../customXml/item36.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9.xml"/><Relationship Id="rId9" Type="http://schemas.openxmlformats.org/officeDocument/2006/relationships/image" Target="../media/image25.svg"/></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9.xml"/><Relationship Id="rId1" Type="http://schemas.openxmlformats.org/officeDocument/2006/relationships/customXml" Target="../../customXml/item38.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0.xml"/><Relationship Id="rId9" Type="http://schemas.openxmlformats.org/officeDocument/2006/relationships/image" Target="../media/image25.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18.xml"/><Relationship Id="rId7" Type="http://schemas.openxmlformats.org/officeDocument/2006/relationships/image" Target="../media/image8.png"/><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graph/permissions-reference" TargetMode="Externa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customXml" Target="../../customXml/item4.xml"/><Relationship Id="rId1" Type="http://schemas.openxmlformats.org/officeDocument/2006/relationships/customXml" Target="../../customXml/item3.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3.xml"/><Relationship Id="rId1" Type="http://schemas.openxmlformats.org/officeDocument/2006/relationships/customXml" Target="../../customXml/item4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7.xml"/><Relationship Id="rId9" Type="http://schemas.openxmlformats.org/officeDocument/2006/relationships/image" Target="../media/image42.svg"/></Relationships>
</file>

<file path=ppt/slides/_rels/slide5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8.xml"/><Relationship Id="rId7" Type="http://schemas.openxmlformats.org/officeDocument/2006/relationships/image" Target="../media/image6.emf"/><Relationship Id="rId12" Type="http://schemas.openxmlformats.org/officeDocument/2006/relationships/image" Target="../media/image43.png"/><Relationship Id="rId2" Type="http://schemas.openxmlformats.org/officeDocument/2006/relationships/customXml" Target="../../customXml/item45.xml"/><Relationship Id="rId1" Type="http://schemas.openxmlformats.org/officeDocument/2006/relationships/customXml" Target="../../customXml/item44.xml"/><Relationship Id="rId6" Type="http://schemas.openxmlformats.org/officeDocument/2006/relationships/image" Target="../media/image42.svg"/><Relationship Id="rId11" Type="http://schemas.openxmlformats.org/officeDocument/2006/relationships/image" Target="../media/image14.svg"/><Relationship Id="rId5" Type="http://schemas.openxmlformats.org/officeDocument/2006/relationships/image" Target="../media/image41.png"/><Relationship Id="rId10" Type="http://schemas.openxmlformats.org/officeDocument/2006/relationships/image" Target="../media/image13.png"/><Relationship Id="rId4" Type="http://schemas.openxmlformats.org/officeDocument/2006/relationships/notesSlide" Target="../notesSlides/notesSlide38.xml"/><Relationship Id="rId9" Type="http://schemas.openxmlformats.org/officeDocument/2006/relationships/image" Target="../media/image10.emf"/></Relationships>
</file>

<file path=ppt/slides/_rels/slide5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7.xml"/><Relationship Id="rId1" Type="http://schemas.openxmlformats.org/officeDocument/2006/relationships/customXml" Target="../../customXml/item46.xml"/><Relationship Id="rId6" Type="http://schemas.openxmlformats.org/officeDocument/2006/relationships/image" Target="../media/image7.emf"/><Relationship Id="rId11" Type="http://schemas.openxmlformats.org/officeDocument/2006/relationships/image" Target="../media/image42.svg"/><Relationship Id="rId5" Type="http://schemas.openxmlformats.org/officeDocument/2006/relationships/image" Target="../media/image6.emf"/><Relationship Id="rId10" Type="http://schemas.openxmlformats.org/officeDocument/2006/relationships/image" Target="../media/image41.png"/><Relationship Id="rId4" Type="http://schemas.openxmlformats.org/officeDocument/2006/relationships/notesSlide" Target="../notesSlides/notesSlide39.xml"/><Relationship Id="rId9" Type="http://schemas.openxmlformats.org/officeDocument/2006/relationships/image" Target="../media/image14.svg"/></Relationships>
</file>

<file path=ppt/slides/_rels/slide5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9.xml"/><Relationship Id="rId1" Type="http://schemas.openxmlformats.org/officeDocument/2006/relationships/customXml" Target="../../customXml/item48.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0.xml"/><Relationship Id="rId9" Type="http://schemas.openxmlformats.org/officeDocument/2006/relationships/image" Target="../media/image42.sv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1.xml"/><Relationship Id="rId1" Type="http://schemas.openxmlformats.org/officeDocument/2006/relationships/customXml" Target="../../customXml/item5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3.xml"/><Relationship Id="rId1" Type="http://schemas.openxmlformats.org/officeDocument/2006/relationships/customXml" Target="../../customXml/item5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graph/auth-limit-mailbox-access" TargetMode="External"/><Relationship Id="rId2" Type="http://schemas.openxmlformats.org/officeDocument/2006/relationships/hyperlink" Target="https://docs.microsoft.com/en-us/microsoftteams/platform/graph-api/rsc/resource-specific-consent" TargetMode="External"/><Relationship Id="rId1" Type="http://schemas.openxmlformats.org/officeDocument/2006/relationships/slideLayout" Target="../slideLayouts/slideLayout18.xml"/><Relationship Id="rId4" Type="http://schemas.openxmlformats.org/officeDocument/2006/relationships/hyperlink" Target="https://devblogs.microsoft.com/microsoft365dev/controlling-app-access-on-specific-sharepoint-site-collections/"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5.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learn/modules/identity-permissions-consent/"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8.xml"/><Relationship Id="rId1" Type="http://schemas.openxmlformats.org/officeDocument/2006/relationships/customXml" Target="../../customXml/item7.xml"/><Relationship Id="rId6" Type="http://schemas.openxmlformats.org/officeDocument/2006/relationships/image" Target="../media/image7.emf"/><Relationship Id="rId11" Type="http://schemas.openxmlformats.org/officeDocument/2006/relationships/image" Target="../media/image14.svg"/><Relationship Id="rId5" Type="http://schemas.openxmlformats.org/officeDocument/2006/relationships/image" Target="../media/image6.emf"/><Relationship Id="rId10" Type="http://schemas.openxmlformats.org/officeDocument/2006/relationships/image" Target="../media/image13.png"/><Relationship Id="rId4" Type="http://schemas.openxmlformats.org/officeDocument/2006/relationships/notesSlide" Target="../notesSlides/notesSlide6.xml"/><Relationship Id="rId9" Type="http://schemas.openxmlformats.org/officeDocument/2006/relationships/image" Target="../media/image12.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0.xml"/><Relationship Id="rId1" Type="http://schemas.openxmlformats.org/officeDocument/2006/relationships/customXml" Target="../../customXml/item9.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7.xml"/><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2.xml"/><Relationship Id="rId1" Type="http://schemas.openxmlformats.org/officeDocument/2006/relationships/customXml" Target="../../customXml/item1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110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Still have a problem?</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0896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444413" y="187566"/>
            <a:ext cx="7088981" cy="1325563"/>
          </a:xfrm>
        </p:spPr>
        <p:txBody>
          <a:bodyPr/>
          <a:lstStyle/>
          <a:p>
            <a:r>
              <a:rPr lang="en-US" dirty="0"/>
              <a:t>https://graph.microsoft.com</a:t>
            </a:r>
          </a:p>
        </p:txBody>
      </p:sp>
      <p:cxnSp>
        <p:nvCxnSpPr>
          <p:cNvPr id="8" name="Straight Connector 7">
            <a:extLst>
              <a:ext uri="{FF2B5EF4-FFF2-40B4-BE49-F238E27FC236}">
                <a16:creationId xmlns:a16="http://schemas.microsoft.com/office/drawing/2014/main" id="{FBA0B411-5CB4-44F6-9241-95BE4B5CED28}"/>
              </a:ext>
            </a:extLst>
          </p:cNvPr>
          <p:cNvCxnSpPr/>
          <p:nvPr/>
        </p:nvCxnSpPr>
        <p:spPr>
          <a:xfrm flipV="1">
            <a:off x="4103281" y="469617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E3DCDA2-B225-47E3-A087-83807C290F7E}"/>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74F2EA3F-BFE9-4919-B589-977CFCBEA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nvGrpSpPr>
          <p:cNvPr id="11" name="Group 5">
            <a:extLst>
              <a:ext uri="{FF2B5EF4-FFF2-40B4-BE49-F238E27FC236}">
                <a16:creationId xmlns:a16="http://schemas.microsoft.com/office/drawing/2014/main" id="{F3350858-B5DA-48FC-ACDE-B8327F16498B}"/>
              </a:ext>
            </a:extLst>
          </p:cNvPr>
          <p:cNvGrpSpPr/>
          <p:nvPr/>
        </p:nvGrpSpPr>
        <p:grpSpPr>
          <a:xfrm>
            <a:off x="6223490" y="4309358"/>
            <a:ext cx="793531" cy="793531"/>
            <a:chOff x="5681540" y="2652588"/>
            <a:chExt cx="778042" cy="778042"/>
          </a:xfrm>
        </p:grpSpPr>
        <p:sp>
          <p:nvSpPr>
            <p:cNvPr id="12" name="Oval 12">
              <a:extLst>
                <a:ext uri="{FF2B5EF4-FFF2-40B4-BE49-F238E27FC236}">
                  <a16:creationId xmlns:a16="http://schemas.microsoft.com/office/drawing/2014/main" id="{51218984-1886-464E-814B-C0CDDF0175ED}"/>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3" name="Picture 14">
              <a:extLst>
                <a:ext uri="{FF2B5EF4-FFF2-40B4-BE49-F238E27FC236}">
                  <a16:creationId xmlns:a16="http://schemas.microsoft.com/office/drawing/2014/main" id="{33089ECD-0540-4F3D-8394-B275FDB9C4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14" name="Group 23">
            <a:extLst>
              <a:ext uri="{FF2B5EF4-FFF2-40B4-BE49-F238E27FC236}">
                <a16:creationId xmlns:a16="http://schemas.microsoft.com/office/drawing/2014/main" id="{563A9C44-00ED-4572-A32B-CA16B77F7DA1}"/>
              </a:ext>
            </a:extLst>
          </p:cNvPr>
          <p:cNvGrpSpPr/>
          <p:nvPr/>
        </p:nvGrpSpPr>
        <p:grpSpPr>
          <a:xfrm>
            <a:off x="3443534" y="4150574"/>
            <a:ext cx="779568" cy="1110704"/>
            <a:chOff x="636295" y="2518478"/>
            <a:chExt cx="1435768" cy="2045634"/>
          </a:xfrm>
        </p:grpSpPr>
        <p:sp>
          <p:nvSpPr>
            <p:cNvPr id="15" name="Oval 24">
              <a:extLst>
                <a:ext uri="{FF2B5EF4-FFF2-40B4-BE49-F238E27FC236}">
                  <a16:creationId xmlns:a16="http://schemas.microsoft.com/office/drawing/2014/main" id="{8E1E66F7-811F-4EB0-B739-65E3C1137832}"/>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16" name="Diagram 25">
              <a:extLst>
                <a:ext uri="{FF2B5EF4-FFF2-40B4-BE49-F238E27FC236}">
                  <a16:creationId xmlns:a16="http://schemas.microsoft.com/office/drawing/2014/main" id="{C461521D-1B32-4822-A445-EB218D71E29D}"/>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nvGrpSpPr>
          <p:cNvPr id="17" name="Group 30">
            <a:extLst>
              <a:ext uri="{FF2B5EF4-FFF2-40B4-BE49-F238E27FC236}">
                <a16:creationId xmlns:a16="http://schemas.microsoft.com/office/drawing/2014/main" id="{B3262584-CBF9-46C1-A363-053E2524D78A}"/>
              </a:ext>
            </a:extLst>
          </p:cNvPr>
          <p:cNvGrpSpPr/>
          <p:nvPr/>
        </p:nvGrpSpPr>
        <p:grpSpPr>
          <a:xfrm>
            <a:off x="4319396" y="4311787"/>
            <a:ext cx="787938" cy="787938"/>
            <a:chOff x="7218205" y="2347793"/>
            <a:chExt cx="2318826" cy="2318826"/>
          </a:xfrm>
        </p:grpSpPr>
        <p:sp>
          <p:nvSpPr>
            <p:cNvPr id="18" name="Oval 31">
              <a:extLst>
                <a:ext uri="{FF2B5EF4-FFF2-40B4-BE49-F238E27FC236}">
                  <a16:creationId xmlns:a16="http://schemas.microsoft.com/office/drawing/2014/main" id="{4F5AD54B-01EC-4EB2-81D5-1FB6A2E17560}"/>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19" name="Group 32">
              <a:extLst>
                <a:ext uri="{FF2B5EF4-FFF2-40B4-BE49-F238E27FC236}">
                  <a16:creationId xmlns:a16="http://schemas.microsoft.com/office/drawing/2014/main" id="{FBA177CB-9F7E-4F9D-AAD6-EDE873A3E314}"/>
                </a:ext>
              </a:extLst>
            </p:cNvPr>
            <p:cNvGrpSpPr/>
            <p:nvPr/>
          </p:nvGrpSpPr>
          <p:grpSpPr>
            <a:xfrm>
              <a:off x="7559471" y="2705101"/>
              <a:ext cx="1661110" cy="1640303"/>
              <a:chOff x="3355431" y="2727158"/>
              <a:chExt cx="1661110" cy="1640303"/>
            </a:xfrm>
          </p:grpSpPr>
          <p:sp>
            <p:nvSpPr>
              <p:cNvPr id="24" name="Oval 64">
                <a:extLst>
                  <a:ext uri="{FF2B5EF4-FFF2-40B4-BE49-F238E27FC236}">
                    <a16:creationId xmlns:a16="http://schemas.microsoft.com/office/drawing/2014/main" id="{1C87073C-61FD-42DE-B18F-917B3808FD56}"/>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65">
                <a:extLst>
                  <a:ext uri="{FF2B5EF4-FFF2-40B4-BE49-F238E27FC236}">
                    <a16:creationId xmlns:a16="http://schemas.microsoft.com/office/drawing/2014/main" id="{1008FD4E-208E-459E-A1A0-E7116CFAED2A}"/>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6" name="Oval 67">
                <a:extLst>
                  <a:ext uri="{FF2B5EF4-FFF2-40B4-BE49-F238E27FC236}">
                    <a16:creationId xmlns:a16="http://schemas.microsoft.com/office/drawing/2014/main" id="{103BB0B1-F745-4CA7-A465-0F862A682EDD}"/>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7" name="Oval 68">
                <a:extLst>
                  <a:ext uri="{FF2B5EF4-FFF2-40B4-BE49-F238E27FC236}">
                    <a16:creationId xmlns:a16="http://schemas.microsoft.com/office/drawing/2014/main" id="{489A671D-4FAA-42C6-AA87-FAF14290B05E}"/>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20" name="Diagram 34">
              <a:extLst>
                <a:ext uri="{FF2B5EF4-FFF2-40B4-BE49-F238E27FC236}">
                  <a16:creationId xmlns:a16="http://schemas.microsoft.com/office/drawing/2014/main" id="{72BF00B3-9F95-46B6-B8CA-DDD6C190B67A}"/>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1" name="Diagram 35">
              <a:extLst>
                <a:ext uri="{FF2B5EF4-FFF2-40B4-BE49-F238E27FC236}">
                  <a16:creationId xmlns:a16="http://schemas.microsoft.com/office/drawing/2014/main" id="{C82D27E6-1301-48D4-98C8-3DA4D486E62D}"/>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2" name="Diagram 37">
              <a:extLst>
                <a:ext uri="{FF2B5EF4-FFF2-40B4-BE49-F238E27FC236}">
                  <a16:creationId xmlns:a16="http://schemas.microsoft.com/office/drawing/2014/main" id="{8BD6475B-5587-4EA9-B72B-38295F83F1C0}"/>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3" name="Diagram 41">
              <a:extLst>
                <a:ext uri="{FF2B5EF4-FFF2-40B4-BE49-F238E27FC236}">
                  <a16:creationId xmlns:a16="http://schemas.microsoft.com/office/drawing/2014/main" id="{C14AEF3B-29C8-4344-8B2F-187F78750535}"/>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nvGrpSpPr>
          <p:cNvPr id="28" name="Group 83">
            <a:extLst>
              <a:ext uri="{FF2B5EF4-FFF2-40B4-BE49-F238E27FC236}">
                <a16:creationId xmlns:a16="http://schemas.microsoft.com/office/drawing/2014/main" id="{112AB32E-BFE9-4272-A00B-9844D6EC5207}"/>
              </a:ext>
            </a:extLst>
          </p:cNvPr>
          <p:cNvGrpSpPr/>
          <p:nvPr/>
        </p:nvGrpSpPr>
        <p:grpSpPr>
          <a:xfrm>
            <a:off x="7124844" y="4304103"/>
            <a:ext cx="811999" cy="794936"/>
            <a:chOff x="10113425" y="2651210"/>
            <a:chExt cx="796150" cy="779420"/>
          </a:xfrm>
        </p:grpSpPr>
        <p:sp>
          <p:nvSpPr>
            <p:cNvPr id="29" name="Oval 84">
              <a:extLst>
                <a:ext uri="{FF2B5EF4-FFF2-40B4-BE49-F238E27FC236}">
                  <a16:creationId xmlns:a16="http://schemas.microsoft.com/office/drawing/2014/main" id="{B04DDD77-210E-4BE8-BF73-919EE4935E65}"/>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0" name="Picture 85">
              <a:extLst>
                <a:ext uri="{FF2B5EF4-FFF2-40B4-BE49-F238E27FC236}">
                  <a16:creationId xmlns:a16="http://schemas.microsoft.com/office/drawing/2014/main" id="{593B3E7B-9E7F-4F53-B64C-6439B12367E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31" name="Group 89">
            <a:extLst>
              <a:ext uri="{FF2B5EF4-FFF2-40B4-BE49-F238E27FC236}">
                <a16:creationId xmlns:a16="http://schemas.microsoft.com/office/drawing/2014/main" id="{71012B5A-72D5-486C-AD69-627A7518FB81}"/>
              </a:ext>
            </a:extLst>
          </p:cNvPr>
          <p:cNvGrpSpPr/>
          <p:nvPr/>
        </p:nvGrpSpPr>
        <p:grpSpPr>
          <a:xfrm>
            <a:off x="8047020" y="4296245"/>
            <a:ext cx="819857" cy="810653"/>
            <a:chOff x="10113425" y="3530904"/>
            <a:chExt cx="803854" cy="794830"/>
          </a:xfrm>
        </p:grpSpPr>
        <p:sp>
          <p:nvSpPr>
            <p:cNvPr id="32" name="Oval 90">
              <a:extLst>
                <a:ext uri="{FF2B5EF4-FFF2-40B4-BE49-F238E27FC236}">
                  <a16:creationId xmlns:a16="http://schemas.microsoft.com/office/drawing/2014/main" id="{C81503A7-249B-4B44-B4A3-028F5B5F66A8}"/>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3" name="Picture 91">
              <a:extLst>
                <a:ext uri="{FF2B5EF4-FFF2-40B4-BE49-F238E27FC236}">
                  <a16:creationId xmlns:a16="http://schemas.microsoft.com/office/drawing/2014/main" id="{B233F61B-24A7-440C-B15F-E5038E1DA8EA}"/>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4" name="Rounded Rectangle 45">
            <a:extLst>
              <a:ext uri="{FF2B5EF4-FFF2-40B4-BE49-F238E27FC236}">
                <a16:creationId xmlns:a16="http://schemas.microsoft.com/office/drawing/2014/main" id="{49991676-3C04-4A09-BF95-AD54E2567ED6}"/>
              </a:ext>
            </a:extLst>
          </p:cNvPr>
          <p:cNvSpPr/>
          <p:nvPr/>
        </p:nvSpPr>
        <p:spPr>
          <a:xfrm>
            <a:off x="344353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sp>
        <p:nvSpPr>
          <p:cNvPr id="35" name="Rounded Rectangle 47">
            <a:extLst>
              <a:ext uri="{FF2B5EF4-FFF2-40B4-BE49-F238E27FC236}">
                <a16:creationId xmlns:a16="http://schemas.microsoft.com/office/drawing/2014/main" id="{E4C89E5C-C10C-4041-871D-89DBB8A52015}"/>
              </a:ext>
            </a:extLst>
          </p:cNvPr>
          <p:cNvSpPr/>
          <p:nvPr/>
        </p:nvSpPr>
        <p:spPr>
          <a:xfrm>
            <a:off x="5223296"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36" name="Rounded Rectangle 48">
            <a:extLst>
              <a:ext uri="{FF2B5EF4-FFF2-40B4-BE49-F238E27FC236}">
                <a16:creationId xmlns:a16="http://schemas.microsoft.com/office/drawing/2014/main" id="{CABB8216-8154-44EB-81B0-57A2F2330BF8}"/>
              </a:ext>
            </a:extLst>
          </p:cNvPr>
          <p:cNvSpPr/>
          <p:nvPr/>
        </p:nvSpPr>
        <p:spPr>
          <a:xfrm>
            <a:off x="6237453"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37" name="Rounded Rectangle 49">
            <a:extLst>
              <a:ext uri="{FF2B5EF4-FFF2-40B4-BE49-F238E27FC236}">
                <a16:creationId xmlns:a16="http://schemas.microsoft.com/office/drawing/2014/main" id="{45C773A0-BB29-4A82-827E-FE905FEFCE76}"/>
              </a:ext>
            </a:extLst>
          </p:cNvPr>
          <p:cNvSpPr/>
          <p:nvPr/>
        </p:nvSpPr>
        <p:spPr>
          <a:xfrm>
            <a:off x="7138807"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38" name="Rounded Rectangle 51">
            <a:extLst>
              <a:ext uri="{FF2B5EF4-FFF2-40B4-BE49-F238E27FC236}">
                <a16:creationId xmlns:a16="http://schemas.microsoft.com/office/drawing/2014/main" id="{CC98E20F-17D3-47B4-99EE-65B159C5BC99}"/>
              </a:ext>
            </a:extLst>
          </p:cNvPr>
          <p:cNvSpPr/>
          <p:nvPr/>
        </p:nvSpPr>
        <p:spPr>
          <a:xfrm>
            <a:off x="806716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sp>
        <p:nvSpPr>
          <p:cNvPr id="39" name="Rounded Rectangle 54">
            <a:extLst>
              <a:ext uri="{FF2B5EF4-FFF2-40B4-BE49-F238E27FC236}">
                <a16:creationId xmlns:a16="http://schemas.microsoft.com/office/drawing/2014/main" id="{487FFB22-0DAB-4AB3-8D74-7351ADAF9289}"/>
              </a:ext>
            </a:extLst>
          </p:cNvPr>
          <p:cNvSpPr/>
          <p:nvPr/>
        </p:nvSpPr>
        <p:spPr>
          <a:xfrm>
            <a:off x="4334495" y="523576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sp>
        <p:nvSpPr>
          <p:cNvPr id="40" name="Title 1">
            <a:extLst>
              <a:ext uri="{FF2B5EF4-FFF2-40B4-BE49-F238E27FC236}">
                <a16:creationId xmlns:a16="http://schemas.microsoft.com/office/drawing/2014/main" id="{0E777DF2-9E29-4315-B97F-2617195A134C}"/>
              </a:ext>
            </a:extLst>
          </p:cNvPr>
          <p:cNvSpPr txBox="1">
            <a:spLocks/>
          </p:cNvSpPr>
          <p:nvPr/>
        </p:nvSpPr>
        <p:spPr>
          <a:xfrm>
            <a:off x="3383832" y="3371689"/>
            <a:ext cx="6624105"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graph.microsoft.com</a:t>
            </a:r>
          </a:p>
        </p:txBody>
      </p:sp>
      <p:sp>
        <p:nvSpPr>
          <p:cNvPr id="41" name="Rounded Rectangle 60">
            <a:extLst>
              <a:ext uri="{FF2B5EF4-FFF2-40B4-BE49-F238E27FC236}">
                <a16:creationId xmlns:a16="http://schemas.microsoft.com/office/drawing/2014/main" id="{CF1BC49D-72F9-4D45-952D-715C0A344160}"/>
              </a:ext>
            </a:extLst>
          </p:cNvPr>
          <p:cNvSpPr/>
          <p:nvPr/>
        </p:nvSpPr>
        <p:spPr>
          <a:xfrm>
            <a:off x="3383831" y="6026208"/>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42" name="Title 1">
            <a:extLst>
              <a:ext uri="{FF2B5EF4-FFF2-40B4-BE49-F238E27FC236}">
                <a16:creationId xmlns:a16="http://schemas.microsoft.com/office/drawing/2014/main" id="{484D7DBE-F345-4D03-B69E-8044F4E5DCDC}"/>
              </a:ext>
            </a:extLst>
          </p:cNvPr>
          <p:cNvSpPr txBox="1">
            <a:spLocks/>
          </p:cNvSpPr>
          <p:nvPr/>
        </p:nvSpPr>
        <p:spPr>
          <a:xfrm>
            <a:off x="3383832" y="6105812"/>
            <a:ext cx="6624106"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Insights and relationships from Graph</a:t>
            </a:r>
          </a:p>
        </p:txBody>
      </p:sp>
      <p:cxnSp>
        <p:nvCxnSpPr>
          <p:cNvPr id="43" name="Straight Arrow Connector 42">
            <a:extLst>
              <a:ext uri="{FF2B5EF4-FFF2-40B4-BE49-F238E27FC236}">
                <a16:creationId xmlns:a16="http://schemas.microsoft.com/office/drawing/2014/main" id="{A82A354D-C2A7-46FB-9E70-7C7108C5CB2C}"/>
              </a:ext>
            </a:extLst>
          </p:cNvPr>
          <p:cNvCxnSpPr/>
          <p:nvPr/>
        </p:nvCxnSpPr>
        <p:spPr>
          <a:xfrm>
            <a:off x="473542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97">
            <a:extLst>
              <a:ext uri="{FF2B5EF4-FFF2-40B4-BE49-F238E27FC236}">
                <a16:creationId xmlns:a16="http://schemas.microsoft.com/office/drawing/2014/main" id="{9762F485-7969-4328-A55F-180CDB9EC96E}"/>
              </a:ext>
            </a:extLst>
          </p:cNvPr>
          <p:cNvCxnSpPr/>
          <p:nvPr/>
        </p:nvCxnSpPr>
        <p:spPr>
          <a:xfrm>
            <a:off x="56154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8">
            <a:extLst>
              <a:ext uri="{FF2B5EF4-FFF2-40B4-BE49-F238E27FC236}">
                <a16:creationId xmlns:a16="http://schemas.microsoft.com/office/drawing/2014/main" id="{AEAEE33B-437B-40DA-9245-FF1749FB79AC}"/>
              </a:ext>
            </a:extLst>
          </p:cNvPr>
          <p:cNvCxnSpPr/>
          <p:nvPr/>
        </p:nvCxnSpPr>
        <p:spPr>
          <a:xfrm>
            <a:off x="6623561"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99">
            <a:extLst>
              <a:ext uri="{FF2B5EF4-FFF2-40B4-BE49-F238E27FC236}">
                <a16:creationId xmlns:a16="http://schemas.microsoft.com/office/drawing/2014/main" id="{9EC5DF8F-48AE-4DD4-89BA-93BBD690C651}"/>
              </a:ext>
            </a:extLst>
          </p:cNvPr>
          <p:cNvCxnSpPr/>
          <p:nvPr/>
        </p:nvCxnSpPr>
        <p:spPr>
          <a:xfrm>
            <a:off x="755966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00">
            <a:extLst>
              <a:ext uri="{FF2B5EF4-FFF2-40B4-BE49-F238E27FC236}">
                <a16:creationId xmlns:a16="http://schemas.microsoft.com/office/drawing/2014/main" id="{1159750E-E746-4897-83B8-0D7EBB33AF04}"/>
              </a:ext>
            </a:extLst>
          </p:cNvPr>
          <p:cNvCxnSpPr/>
          <p:nvPr/>
        </p:nvCxnSpPr>
        <p:spPr>
          <a:xfrm>
            <a:off x="849576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01">
            <a:extLst>
              <a:ext uri="{FF2B5EF4-FFF2-40B4-BE49-F238E27FC236}">
                <a16:creationId xmlns:a16="http://schemas.microsoft.com/office/drawing/2014/main" id="{9C301144-30CA-4A61-9435-DD952880CBA0}"/>
              </a:ext>
            </a:extLst>
          </p:cNvPr>
          <p:cNvCxnSpPr/>
          <p:nvPr/>
        </p:nvCxnSpPr>
        <p:spPr>
          <a:xfrm>
            <a:off x="38152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02">
            <a:extLst>
              <a:ext uri="{FF2B5EF4-FFF2-40B4-BE49-F238E27FC236}">
                <a16:creationId xmlns:a16="http://schemas.microsoft.com/office/drawing/2014/main" id="{F12953AE-7E52-4A6D-8383-E45C1F58710F}"/>
              </a:ext>
            </a:extLst>
          </p:cNvPr>
          <p:cNvCxnSpPr/>
          <p:nvPr/>
        </p:nvCxnSpPr>
        <p:spPr>
          <a:xfrm flipV="1">
            <a:off x="84237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03">
            <a:extLst>
              <a:ext uri="{FF2B5EF4-FFF2-40B4-BE49-F238E27FC236}">
                <a16:creationId xmlns:a16="http://schemas.microsoft.com/office/drawing/2014/main" id="{814AF562-51FB-41C5-A7B3-8CA5DED0E890}"/>
              </a:ext>
            </a:extLst>
          </p:cNvPr>
          <p:cNvCxnSpPr/>
          <p:nvPr/>
        </p:nvCxnSpPr>
        <p:spPr>
          <a:xfrm flipV="1">
            <a:off x="7511390"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04">
            <a:extLst>
              <a:ext uri="{FF2B5EF4-FFF2-40B4-BE49-F238E27FC236}">
                <a16:creationId xmlns:a16="http://schemas.microsoft.com/office/drawing/2014/main" id="{B88A2291-6037-49EA-A4B6-F84C6CB71D88}"/>
              </a:ext>
            </a:extLst>
          </p:cNvPr>
          <p:cNvCxnSpPr/>
          <p:nvPr/>
        </p:nvCxnSpPr>
        <p:spPr>
          <a:xfrm flipV="1">
            <a:off x="66235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05">
            <a:extLst>
              <a:ext uri="{FF2B5EF4-FFF2-40B4-BE49-F238E27FC236}">
                <a16:creationId xmlns:a16="http://schemas.microsoft.com/office/drawing/2014/main" id="{85DBE43A-F639-402C-9F63-290AB9B82B07}"/>
              </a:ext>
            </a:extLst>
          </p:cNvPr>
          <p:cNvCxnSpPr/>
          <p:nvPr/>
        </p:nvCxnSpPr>
        <p:spPr>
          <a:xfrm flipV="1">
            <a:off x="563468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106">
            <a:extLst>
              <a:ext uri="{FF2B5EF4-FFF2-40B4-BE49-F238E27FC236}">
                <a16:creationId xmlns:a16="http://schemas.microsoft.com/office/drawing/2014/main" id="{E3BDB289-06E8-4B57-A149-9F79072CD1E7}"/>
              </a:ext>
            </a:extLst>
          </p:cNvPr>
          <p:cNvCxnSpPr/>
          <p:nvPr/>
        </p:nvCxnSpPr>
        <p:spPr>
          <a:xfrm flipV="1">
            <a:off x="3839715" y="378478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07">
            <a:extLst>
              <a:ext uri="{FF2B5EF4-FFF2-40B4-BE49-F238E27FC236}">
                <a16:creationId xmlns:a16="http://schemas.microsoft.com/office/drawing/2014/main" id="{6A94126D-DD65-4C7B-99EC-59AA80D8C5C2}"/>
              </a:ext>
            </a:extLst>
          </p:cNvPr>
          <p:cNvCxnSpPr/>
          <p:nvPr/>
        </p:nvCxnSpPr>
        <p:spPr>
          <a:xfrm flipV="1">
            <a:off x="473542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08">
            <a:extLst>
              <a:ext uri="{FF2B5EF4-FFF2-40B4-BE49-F238E27FC236}">
                <a16:creationId xmlns:a16="http://schemas.microsoft.com/office/drawing/2014/main" id="{AED4F581-AF97-4A6D-93E0-AC661CC8E1A8}"/>
              </a:ext>
            </a:extLst>
          </p:cNvPr>
          <p:cNvCxnSpPr/>
          <p:nvPr/>
        </p:nvCxnSpPr>
        <p:spPr>
          <a:xfrm>
            <a:off x="9431873" y="3884175"/>
            <a:ext cx="0" cy="2241423"/>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6" name="Group 109">
            <a:extLst>
              <a:ext uri="{FF2B5EF4-FFF2-40B4-BE49-F238E27FC236}">
                <a16:creationId xmlns:a16="http://schemas.microsoft.com/office/drawing/2014/main" id="{4495D08C-ADF7-44A8-9C31-DF19301EA6F0}"/>
              </a:ext>
            </a:extLst>
          </p:cNvPr>
          <p:cNvGrpSpPr/>
          <p:nvPr/>
        </p:nvGrpSpPr>
        <p:grpSpPr>
          <a:xfrm>
            <a:off x="9627112" y="5608770"/>
            <a:ext cx="185585" cy="417438"/>
            <a:chOff x="7565604" y="5053690"/>
            <a:chExt cx="185585" cy="417438"/>
          </a:xfrm>
        </p:grpSpPr>
        <p:cxnSp>
          <p:nvCxnSpPr>
            <p:cNvPr id="57" name="Straight Connector 110">
              <a:extLst>
                <a:ext uri="{FF2B5EF4-FFF2-40B4-BE49-F238E27FC236}">
                  <a16:creationId xmlns:a16="http://schemas.microsoft.com/office/drawing/2014/main" id="{E9CD7740-AD65-45CA-82DF-5EF1AD3AFFC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8" name="Oval 111">
              <a:extLst>
                <a:ext uri="{FF2B5EF4-FFF2-40B4-BE49-F238E27FC236}">
                  <a16:creationId xmlns:a16="http://schemas.microsoft.com/office/drawing/2014/main" id="{111347C0-9354-40D7-ACB9-34202DC4D658}"/>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112">
            <a:extLst>
              <a:ext uri="{FF2B5EF4-FFF2-40B4-BE49-F238E27FC236}">
                <a16:creationId xmlns:a16="http://schemas.microsoft.com/office/drawing/2014/main" id="{563DC896-4988-49C8-B5EB-BAE96622A602}"/>
              </a:ext>
            </a:extLst>
          </p:cNvPr>
          <p:cNvGrpSpPr/>
          <p:nvPr/>
        </p:nvGrpSpPr>
        <p:grpSpPr>
          <a:xfrm>
            <a:off x="8610085" y="4064391"/>
            <a:ext cx="145610" cy="327521"/>
            <a:chOff x="7565604" y="5053690"/>
            <a:chExt cx="185585" cy="417438"/>
          </a:xfrm>
        </p:grpSpPr>
        <p:cxnSp>
          <p:nvCxnSpPr>
            <p:cNvPr id="60" name="Straight Connector 113">
              <a:extLst>
                <a:ext uri="{FF2B5EF4-FFF2-40B4-BE49-F238E27FC236}">
                  <a16:creationId xmlns:a16="http://schemas.microsoft.com/office/drawing/2014/main" id="{12A50665-2E35-486E-810B-83E01E645246}"/>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Oval 114">
              <a:extLst>
                <a:ext uri="{FF2B5EF4-FFF2-40B4-BE49-F238E27FC236}">
                  <a16:creationId xmlns:a16="http://schemas.microsoft.com/office/drawing/2014/main" id="{65E63164-2B13-4961-9743-7A65372C7DA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115">
            <a:extLst>
              <a:ext uri="{FF2B5EF4-FFF2-40B4-BE49-F238E27FC236}">
                <a16:creationId xmlns:a16="http://schemas.microsoft.com/office/drawing/2014/main" id="{F0C7DF4E-5CDA-4B6B-A606-215309E11CA6}"/>
              </a:ext>
            </a:extLst>
          </p:cNvPr>
          <p:cNvGrpSpPr/>
          <p:nvPr/>
        </p:nvGrpSpPr>
        <p:grpSpPr>
          <a:xfrm>
            <a:off x="7706172" y="4084861"/>
            <a:ext cx="145610" cy="327521"/>
            <a:chOff x="7565604" y="5053690"/>
            <a:chExt cx="185585" cy="417438"/>
          </a:xfrm>
        </p:grpSpPr>
        <p:cxnSp>
          <p:nvCxnSpPr>
            <p:cNvPr id="63" name="Straight Connector 116">
              <a:extLst>
                <a:ext uri="{FF2B5EF4-FFF2-40B4-BE49-F238E27FC236}">
                  <a16:creationId xmlns:a16="http://schemas.microsoft.com/office/drawing/2014/main" id="{DC040B91-BEAC-4A86-8918-BA18D30B31BE}"/>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4" name="Oval 117">
              <a:extLst>
                <a:ext uri="{FF2B5EF4-FFF2-40B4-BE49-F238E27FC236}">
                  <a16:creationId xmlns:a16="http://schemas.microsoft.com/office/drawing/2014/main" id="{A2181FEC-0746-431D-91E7-D4110BB8561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5" name="Group 118">
            <a:extLst>
              <a:ext uri="{FF2B5EF4-FFF2-40B4-BE49-F238E27FC236}">
                <a16:creationId xmlns:a16="http://schemas.microsoft.com/office/drawing/2014/main" id="{FFF3F200-8E1F-4174-9ED3-19B087551C99}"/>
              </a:ext>
            </a:extLst>
          </p:cNvPr>
          <p:cNvGrpSpPr/>
          <p:nvPr/>
        </p:nvGrpSpPr>
        <p:grpSpPr>
          <a:xfrm>
            <a:off x="6765983" y="4052342"/>
            <a:ext cx="145610" cy="327521"/>
            <a:chOff x="7565604" y="5053690"/>
            <a:chExt cx="185585" cy="417438"/>
          </a:xfrm>
        </p:grpSpPr>
        <p:cxnSp>
          <p:nvCxnSpPr>
            <p:cNvPr id="66" name="Straight Connector 119">
              <a:extLst>
                <a:ext uri="{FF2B5EF4-FFF2-40B4-BE49-F238E27FC236}">
                  <a16:creationId xmlns:a16="http://schemas.microsoft.com/office/drawing/2014/main" id="{A91B2E3D-BEF9-4BD6-A9D8-9EAD29D3463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7" name="Oval 120">
              <a:extLst>
                <a:ext uri="{FF2B5EF4-FFF2-40B4-BE49-F238E27FC236}">
                  <a16:creationId xmlns:a16="http://schemas.microsoft.com/office/drawing/2014/main" id="{7362DFA7-4AC4-4A3B-9317-0686851904C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Group 121">
            <a:extLst>
              <a:ext uri="{FF2B5EF4-FFF2-40B4-BE49-F238E27FC236}">
                <a16:creationId xmlns:a16="http://schemas.microsoft.com/office/drawing/2014/main" id="{1CDAC7A5-2D44-4512-898C-DD898E4CD7E4}"/>
              </a:ext>
            </a:extLst>
          </p:cNvPr>
          <p:cNvGrpSpPr/>
          <p:nvPr/>
        </p:nvGrpSpPr>
        <p:grpSpPr>
          <a:xfrm>
            <a:off x="5771200" y="4064391"/>
            <a:ext cx="145610" cy="327521"/>
            <a:chOff x="7565604" y="5053690"/>
            <a:chExt cx="185585" cy="417438"/>
          </a:xfrm>
        </p:grpSpPr>
        <p:cxnSp>
          <p:nvCxnSpPr>
            <p:cNvPr id="69" name="Straight Connector 122">
              <a:extLst>
                <a:ext uri="{FF2B5EF4-FFF2-40B4-BE49-F238E27FC236}">
                  <a16:creationId xmlns:a16="http://schemas.microsoft.com/office/drawing/2014/main" id="{84CBE96E-5AEF-49A4-BDA6-B3C7631C77A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0" name="Oval 123">
              <a:extLst>
                <a:ext uri="{FF2B5EF4-FFF2-40B4-BE49-F238E27FC236}">
                  <a16:creationId xmlns:a16="http://schemas.microsoft.com/office/drawing/2014/main" id="{9876C2D2-F6FD-4EDD-BD9A-48071E76693F}"/>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1" name="Group 124">
            <a:extLst>
              <a:ext uri="{FF2B5EF4-FFF2-40B4-BE49-F238E27FC236}">
                <a16:creationId xmlns:a16="http://schemas.microsoft.com/office/drawing/2014/main" id="{4BCF88DA-60C6-40B0-8503-AA008CE3F3F0}"/>
              </a:ext>
            </a:extLst>
          </p:cNvPr>
          <p:cNvGrpSpPr/>
          <p:nvPr/>
        </p:nvGrpSpPr>
        <p:grpSpPr>
          <a:xfrm>
            <a:off x="4866532" y="4064391"/>
            <a:ext cx="145610" cy="327521"/>
            <a:chOff x="7565604" y="5053690"/>
            <a:chExt cx="185585" cy="417438"/>
          </a:xfrm>
        </p:grpSpPr>
        <p:cxnSp>
          <p:nvCxnSpPr>
            <p:cNvPr id="72" name="Straight Connector 125">
              <a:extLst>
                <a:ext uri="{FF2B5EF4-FFF2-40B4-BE49-F238E27FC236}">
                  <a16:creationId xmlns:a16="http://schemas.microsoft.com/office/drawing/2014/main" id="{18F8129E-88BE-4309-B24E-610C571C6E6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Oval 126">
              <a:extLst>
                <a:ext uri="{FF2B5EF4-FFF2-40B4-BE49-F238E27FC236}">
                  <a16:creationId xmlns:a16="http://schemas.microsoft.com/office/drawing/2014/main" id="{60275FC5-4608-4B33-8318-B3B66C3FCB3C}"/>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4" name="Group 128">
            <a:extLst>
              <a:ext uri="{FF2B5EF4-FFF2-40B4-BE49-F238E27FC236}">
                <a16:creationId xmlns:a16="http://schemas.microsoft.com/office/drawing/2014/main" id="{D976BB6D-7665-4986-8F2E-926CB6AED9C6}"/>
              </a:ext>
            </a:extLst>
          </p:cNvPr>
          <p:cNvGrpSpPr/>
          <p:nvPr/>
        </p:nvGrpSpPr>
        <p:grpSpPr>
          <a:xfrm>
            <a:off x="3981059" y="4163781"/>
            <a:ext cx="145610" cy="327521"/>
            <a:chOff x="7565604" y="5053690"/>
            <a:chExt cx="185585" cy="417438"/>
          </a:xfrm>
        </p:grpSpPr>
        <p:cxnSp>
          <p:nvCxnSpPr>
            <p:cNvPr id="75" name="Straight Connector 129">
              <a:extLst>
                <a:ext uri="{FF2B5EF4-FFF2-40B4-BE49-F238E27FC236}">
                  <a16:creationId xmlns:a16="http://schemas.microsoft.com/office/drawing/2014/main" id="{1F3641E2-1B3B-4473-929C-829CB61218DA}"/>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6" name="Oval 130">
              <a:extLst>
                <a:ext uri="{FF2B5EF4-FFF2-40B4-BE49-F238E27FC236}">
                  <a16:creationId xmlns:a16="http://schemas.microsoft.com/office/drawing/2014/main" id="{5466FA0E-1747-46CF-B2C4-76408CB6FB2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77" name="Straight Arrow Connector 135">
            <a:extLst>
              <a:ext uri="{FF2B5EF4-FFF2-40B4-BE49-F238E27FC236}">
                <a16:creationId xmlns:a16="http://schemas.microsoft.com/office/drawing/2014/main" id="{483F96FE-08B6-4A06-94EE-1A90479AD753}"/>
              </a:ext>
            </a:extLst>
          </p:cNvPr>
          <p:cNvCxnSpPr/>
          <p:nvPr/>
        </p:nvCxnSpPr>
        <p:spPr>
          <a:xfrm>
            <a:off x="6673358" y="2611309"/>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13">
            <a:extLst>
              <a:ext uri="{FF2B5EF4-FFF2-40B4-BE49-F238E27FC236}">
                <a16:creationId xmlns:a16="http://schemas.microsoft.com/office/drawing/2014/main" id="{17460ABC-15CB-4299-84BF-847BF29C1999}"/>
              </a:ext>
            </a:extLst>
          </p:cNvPr>
          <p:cNvSpPr/>
          <p:nvPr/>
        </p:nvSpPr>
        <p:spPr>
          <a:xfrm>
            <a:off x="3383832" y="3192695"/>
            <a:ext cx="6624106" cy="59209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graph.microsoft.com</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Browser_4" title="Icon of a website or an app window">
            <a:extLst>
              <a:ext uri="{FF2B5EF4-FFF2-40B4-BE49-F238E27FC236}">
                <a16:creationId xmlns:a16="http://schemas.microsoft.com/office/drawing/2014/main" id="{2196C91F-9A01-4D21-9793-E935D68BFFCD}"/>
              </a:ext>
            </a:extLst>
          </p:cNvPr>
          <p:cNvSpPr>
            <a:spLocks noChangeAspect="1" noEditPoints="1"/>
          </p:cNvSpPr>
          <p:nvPr/>
        </p:nvSpPr>
        <p:spPr bwMode="auto">
          <a:xfrm>
            <a:off x="5723854" y="1241472"/>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8751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Some APIs have a rich surface area</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71592" y="154905"/>
            <a:ext cx="1281659" cy="660100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74" name="TextBox 73">
            <a:extLst>
              <a:ext uri="{FF2B5EF4-FFF2-40B4-BE49-F238E27FC236}">
                <a16:creationId xmlns:a16="http://schemas.microsoft.com/office/drawing/2014/main" id="{B7DB8EF9-916D-41D5-8D98-F2B8BA2EE8C0}"/>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75" name="Group 23">
            <a:extLst>
              <a:ext uri="{FF2B5EF4-FFF2-40B4-BE49-F238E27FC236}">
                <a16:creationId xmlns:a16="http://schemas.microsoft.com/office/drawing/2014/main" id="{F4FCD5D4-5033-4A7B-BFF5-2CD23E6C6B80}"/>
              </a:ext>
            </a:extLst>
          </p:cNvPr>
          <p:cNvGrpSpPr/>
          <p:nvPr/>
        </p:nvGrpSpPr>
        <p:grpSpPr>
          <a:xfrm>
            <a:off x="11115538" y="26209"/>
            <a:ext cx="779568" cy="1110704"/>
            <a:chOff x="636295" y="2518478"/>
            <a:chExt cx="1435768" cy="2045634"/>
          </a:xfrm>
        </p:grpSpPr>
        <p:sp>
          <p:nvSpPr>
            <p:cNvPr id="76" name="Oval 24">
              <a:extLst>
                <a:ext uri="{FF2B5EF4-FFF2-40B4-BE49-F238E27FC236}">
                  <a16:creationId xmlns:a16="http://schemas.microsoft.com/office/drawing/2014/main" id="{042614B3-3703-4CEA-B05B-A3F21FCB2E3B}"/>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77" name="Diagram 25">
              <a:extLst>
                <a:ext uri="{FF2B5EF4-FFF2-40B4-BE49-F238E27FC236}">
                  <a16:creationId xmlns:a16="http://schemas.microsoft.com/office/drawing/2014/main" id="{0250FCD3-011B-4962-B5D5-7B3BC08900C4}"/>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78" name="Rounded Rectangle 45">
            <a:extLst>
              <a:ext uri="{FF2B5EF4-FFF2-40B4-BE49-F238E27FC236}">
                <a16:creationId xmlns:a16="http://schemas.microsoft.com/office/drawing/2014/main" id="{E794B37D-CFFC-4926-8E33-D2551396B6B8}"/>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79" name="Group 30">
            <a:extLst>
              <a:ext uri="{FF2B5EF4-FFF2-40B4-BE49-F238E27FC236}">
                <a16:creationId xmlns:a16="http://schemas.microsoft.com/office/drawing/2014/main" id="{06FF1EE2-57F5-4A10-8FD4-E0DB2AE278FA}"/>
              </a:ext>
            </a:extLst>
          </p:cNvPr>
          <p:cNvGrpSpPr/>
          <p:nvPr/>
        </p:nvGrpSpPr>
        <p:grpSpPr>
          <a:xfrm>
            <a:off x="11141004" y="1313791"/>
            <a:ext cx="787938" cy="787938"/>
            <a:chOff x="7218205" y="2347793"/>
            <a:chExt cx="2318826" cy="2318826"/>
          </a:xfrm>
        </p:grpSpPr>
        <p:sp>
          <p:nvSpPr>
            <p:cNvPr id="80" name="Oval 31">
              <a:extLst>
                <a:ext uri="{FF2B5EF4-FFF2-40B4-BE49-F238E27FC236}">
                  <a16:creationId xmlns:a16="http://schemas.microsoft.com/office/drawing/2014/main" id="{C51A30EF-C38D-4917-8C36-F4FE83862C88}"/>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81" name="Group 32">
              <a:extLst>
                <a:ext uri="{FF2B5EF4-FFF2-40B4-BE49-F238E27FC236}">
                  <a16:creationId xmlns:a16="http://schemas.microsoft.com/office/drawing/2014/main" id="{85CA23D8-6A0E-47D4-97ED-3BA7E05645D2}"/>
                </a:ext>
              </a:extLst>
            </p:cNvPr>
            <p:cNvGrpSpPr/>
            <p:nvPr/>
          </p:nvGrpSpPr>
          <p:grpSpPr>
            <a:xfrm>
              <a:off x="7559471" y="2705101"/>
              <a:ext cx="1661110" cy="1640303"/>
              <a:chOff x="3355431" y="2727158"/>
              <a:chExt cx="1661110" cy="1640303"/>
            </a:xfrm>
          </p:grpSpPr>
          <p:sp>
            <p:nvSpPr>
              <p:cNvPr id="86" name="Oval 64">
                <a:extLst>
                  <a:ext uri="{FF2B5EF4-FFF2-40B4-BE49-F238E27FC236}">
                    <a16:creationId xmlns:a16="http://schemas.microsoft.com/office/drawing/2014/main" id="{55DAA0B8-B6D3-4844-A739-EB2337B7D8AE}"/>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7" name="Oval 65">
                <a:extLst>
                  <a:ext uri="{FF2B5EF4-FFF2-40B4-BE49-F238E27FC236}">
                    <a16:creationId xmlns:a16="http://schemas.microsoft.com/office/drawing/2014/main" id="{D699C553-1493-40D6-8278-C434FBB2111C}"/>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8" name="Oval 67">
                <a:extLst>
                  <a:ext uri="{FF2B5EF4-FFF2-40B4-BE49-F238E27FC236}">
                    <a16:creationId xmlns:a16="http://schemas.microsoft.com/office/drawing/2014/main" id="{988B2390-3D9A-48A1-9B5F-B25191F683C7}"/>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9" name="Oval 68">
                <a:extLst>
                  <a:ext uri="{FF2B5EF4-FFF2-40B4-BE49-F238E27FC236}">
                    <a16:creationId xmlns:a16="http://schemas.microsoft.com/office/drawing/2014/main" id="{F257B61A-F266-41CE-BF54-F048480292D7}"/>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82" name="Diagram 34">
              <a:extLst>
                <a:ext uri="{FF2B5EF4-FFF2-40B4-BE49-F238E27FC236}">
                  <a16:creationId xmlns:a16="http://schemas.microsoft.com/office/drawing/2014/main" id="{453071B8-B921-4733-B64A-77D0D7C31D7E}"/>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3" name="Diagram 35">
              <a:extLst>
                <a:ext uri="{FF2B5EF4-FFF2-40B4-BE49-F238E27FC236}">
                  <a16:creationId xmlns:a16="http://schemas.microsoft.com/office/drawing/2014/main" id="{DFCE056A-9305-4582-8C6C-597B382C8DAC}"/>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84" name="Diagram 37">
              <a:extLst>
                <a:ext uri="{FF2B5EF4-FFF2-40B4-BE49-F238E27FC236}">
                  <a16:creationId xmlns:a16="http://schemas.microsoft.com/office/drawing/2014/main" id="{66D23DF7-E726-4B11-BE93-6D03C6CC609C}"/>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85" name="Diagram 41">
              <a:extLst>
                <a:ext uri="{FF2B5EF4-FFF2-40B4-BE49-F238E27FC236}">
                  <a16:creationId xmlns:a16="http://schemas.microsoft.com/office/drawing/2014/main" id="{B509AD4B-5BEA-4261-B3E0-8FB8935DE70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90" name="Rounded Rectangle 54">
            <a:extLst>
              <a:ext uri="{FF2B5EF4-FFF2-40B4-BE49-F238E27FC236}">
                <a16:creationId xmlns:a16="http://schemas.microsoft.com/office/drawing/2014/main" id="{56AB3902-7B85-4929-8CE7-73B8F0E93876}"/>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91" name="Group 5">
            <a:extLst>
              <a:ext uri="{FF2B5EF4-FFF2-40B4-BE49-F238E27FC236}">
                <a16:creationId xmlns:a16="http://schemas.microsoft.com/office/drawing/2014/main" id="{2D40B447-D431-497B-A17A-523438A03A1F}"/>
              </a:ext>
            </a:extLst>
          </p:cNvPr>
          <p:cNvGrpSpPr/>
          <p:nvPr/>
        </p:nvGrpSpPr>
        <p:grpSpPr>
          <a:xfrm>
            <a:off x="11148394" y="3249016"/>
            <a:ext cx="793531" cy="793531"/>
            <a:chOff x="5681540" y="2652588"/>
            <a:chExt cx="778042" cy="778042"/>
          </a:xfrm>
        </p:grpSpPr>
        <p:sp>
          <p:nvSpPr>
            <p:cNvPr id="92" name="Oval 12">
              <a:extLst>
                <a:ext uri="{FF2B5EF4-FFF2-40B4-BE49-F238E27FC236}">
                  <a16:creationId xmlns:a16="http://schemas.microsoft.com/office/drawing/2014/main" id="{F51E1313-63B5-415C-98B8-D1FD7A89A822}"/>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3" name="Picture 14">
              <a:extLst>
                <a:ext uri="{FF2B5EF4-FFF2-40B4-BE49-F238E27FC236}">
                  <a16:creationId xmlns:a16="http://schemas.microsoft.com/office/drawing/2014/main" id="{7CEEEE3F-31E3-4F08-B061-A7657C10FC6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94" name="Group 83">
            <a:extLst>
              <a:ext uri="{FF2B5EF4-FFF2-40B4-BE49-F238E27FC236}">
                <a16:creationId xmlns:a16="http://schemas.microsoft.com/office/drawing/2014/main" id="{9B86C056-DD0E-411B-A726-D006D72A5935}"/>
              </a:ext>
            </a:extLst>
          </p:cNvPr>
          <p:cNvGrpSpPr/>
          <p:nvPr/>
        </p:nvGrpSpPr>
        <p:grpSpPr>
          <a:xfrm>
            <a:off x="11197737" y="4219425"/>
            <a:ext cx="811999" cy="794936"/>
            <a:chOff x="10113425" y="2651210"/>
            <a:chExt cx="796150" cy="779420"/>
          </a:xfrm>
        </p:grpSpPr>
        <p:sp>
          <p:nvSpPr>
            <p:cNvPr id="95" name="Oval 84">
              <a:extLst>
                <a:ext uri="{FF2B5EF4-FFF2-40B4-BE49-F238E27FC236}">
                  <a16:creationId xmlns:a16="http://schemas.microsoft.com/office/drawing/2014/main" id="{430BE696-74BF-483A-8673-DFD4F0CA0E4C}"/>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6" name="Picture 85">
              <a:extLst>
                <a:ext uri="{FF2B5EF4-FFF2-40B4-BE49-F238E27FC236}">
                  <a16:creationId xmlns:a16="http://schemas.microsoft.com/office/drawing/2014/main" id="{89986881-72F7-4D4D-85A7-BE90C7AC2E4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97" name="Group 89">
            <a:extLst>
              <a:ext uri="{FF2B5EF4-FFF2-40B4-BE49-F238E27FC236}">
                <a16:creationId xmlns:a16="http://schemas.microsoft.com/office/drawing/2014/main" id="{CA4B535D-8760-40CF-AD2E-957D8DB74EB1}"/>
              </a:ext>
            </a:extLst>
          </p:cNvPr>
          <p:cNvGrpSpPr/>
          <p:nvPr/>
        </p:nvGrpSpPr>
        <p:grpSpPr>
          <a:xfrm>
            <a:off x="11193808" y="5191239"/>
            <a:ext cx="819857" cy="810653"/>
            <a:chOff x="10113425" y="3530904"/>
            <a:chExt cx="803854" cy="794830"/>
          </a:xfrm>
        </p:grpSpPr>
        <p:sp>
          <p:nvSpPr>
            <p:cNvPr id="98" name="Oval 90">
              <a:extLst>
                <a:ext uri="{FF2B5EF4-FFF2-40B4-BE49-F238E27FC236}">
                  <a16:creationId xmlns:a16="http://schemas.microsoft.com/office/drawing/2014/main" id="{3712AE30-4DFF-4CD6-95FA-CABCC349E479}"/>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9" name="Picture 91">
              <a:extLst>
                <a:ext uri="{FF2B5EF4-FFF2-40B4-BE49-F238E27FC236}">
                  <a16:creationId xmlns:a16="http://schemas.microsoft.com/office/drawing/2014/main" id="{E51E181F-DA28-49CC-9CBC-FA330BF448B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00" name="Rounded Rectangle 47">
            <a:extLst>
              <a:ext uri="{FF2B5EF4-FFF2-40B4-BE49-F238E27FC236}">
                <a16:creationId xmlns:a16="http://schemas.microsoft.com/office/drawing/2014/main" id="{DE829814-D138-4C3F-9DFB-2F63B12523F8}"/>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101" name="Rounded Rectangle 48">
            <a:extLst>
              <a:ext uri="{FF2B5EF4-FFF2-40B4-BE49-F238E27FC236}">
                <a16:creationId xmlns:a16="http://schemas.microsoft.com/office/drawing/2014/main" id="{894F758B-DAA4-4C90-893A-D1F3437B0E20}"/>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102" name="Rounded Rectangle 49">
            <a:extLst>
              <a:ext uri="{FF2B5EF4-FFF2-40B4-BE49-F238E27FC236}">
                <a16:creationId xmlns:a16="http://schemas.microsoft.com/office/drawing/2014/main" id="{E5CA2886-6CE7-44EC-BDC1-599278532185}"/>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103" name="Rounded Rectangle 51">
            <a:extLst>
              <a:ext uri="{FF2B5EF4-FFF2-40B4-BE49-F238E27FC236}">
                <a16:creationId xmlns:a16="http://schemas.microsoft.com/office/drawing/2014/main" id="{DA555747-1A34-4B73-8526-5B255031D287}"/>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104" name="Group 103">
            <a:extLst>
              <a:ext uri="{FF2B5EF4-FFF2-40B4-BE49-F238E27FC236}">
                <a16:creationId xmlns:a16="http://schemas.microsoft.com/office/drawing/2014/main" id="{FC68FAB5-DD97-4B73-9212-640F7A298FF3}"/>
              </a:ext>
            </a:extLst>
          </p:cNvPr>
          <p:cNvGrpSpPr/>
          <p:nvPr/>
        </p:nvGrpSpPr>
        <p:grpSpPr>
          <a:xfrm>
            <a:off x="11148394" y="2278607"/>
            <a:ext cx="793531" cy="793531"/>
            <a:chOff x="5223296" y="4309358"/>
            <a:chExt cx="793531" cy="793531"/>
          </a:xfrm>
        </p:grpSpPr>
        <p:sp>
          <p:nvSpPr>
            <p:cNvPr id="105" name="Oval 104">
              <a:extLst>
                <a:ext uri="{FF2B5EF4-FFF2-40B4-BE49-F238E27FC236}">
                  <a16:creationId xmlns:a16="http://schemas.microsoft.com/office/drawing/2014/main" id="{1454CDDA-9DC3-4C2E-A196-560FFD0937E9}"/>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6" name="Picture 105">
              <a:extLst>
                <a:ext uri="{FF2B5EF4-FFF2-40B4-BE49-F238E27FC236}">
                  <a16:creationId xmlns:a16="http://schemas.microsoft.com/office/drawing/2014/main" id="{57AC8357-DA7B-4EEF-B684-CE68C976C7B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Tree>
    <p:extLst>
      <p:ext uri="{BB962C8B-B14F-4D97-AF65-F5344CB8AC3E}">
        <p14:creationId xmlns:p14="http://schemas.microsoft.com/office/powerpoint/2010/main" val="311219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t>
            </a:r>
            <a:r>
              <a:rPr lang="en-US" sz="2000" dirty="0">
                <a:gradFill>
                  <a:gsLst>
                    <a:gs pos="2917">
                      <a:srgbClr val="1A1A1A"/>
                    </a:gs>
                    <a:gs pos="30000">
                      <a:srgbClr val="1A1A1A"/>
                    </a:gs>
                  </a:gsLst>
                  <a:lin ang="5400000" scaled="0"/>
                </a:gradFill>
                <a:latin typeface="Segoe UI"/>
              </a:rPr>
              <a:t>Read Calendar</a:t>
            </a:r>
            <a:r>
              <a:rPr lang="en-US" sz="2000" noProof="0" dirty="0">
                <a:gradFill>
                  <a:gsLst>
                    <a:gs pos="2917">
                      <a:srgbClr val="1A1A1A"/>
                    </a:gs>
                    <a:gs pos="30000">
                      <a:srgbClr val="1A1A1A"/>
                    </a:gs>
                  </a:gsLst>
                  <a:lin ang="5400000" scaled="0"/>
                </a:gradFill>
                <a:latin typeface="Segoe UI"/>
              </a:rPr>
              <a:t>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987331B3-B7DF-493C-A362-5608DC6799EC}"/>
              </a:ext>
            </a:extLst>
          </p:cNvPr>
          <p:cNvSpPr/>
          <p:nvPr/>
        </p:nvSpPr>
        <p:spPr bwMode="auto">
          <a:xfrm>
            <a:off x="381405" y="1450994"/>
            <a:ext cx="3737834" cy="385234"/>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ln>
                <a:solidFill>
                  <a:srgbClr val="FF0000"/>
                </a:solidFill>
              </a:ln>
              <a:noFill/>
            </a:endParaRP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4549699" y="172820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1582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5" grpId="1"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Granting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t>
            </a:r>
            <a:r>
              <a:rPr lang="en-US" sz="2000" dirty="0">
                <a:gradFill>
                  <a:gsLst>
                    <a:gs pos="2917">
                      <a:srgbClr val="1A1A1A"/>
                    </a:gs>
                    <a:gs pos="30000">
                      <a:srgbClr val="1A1A1A"/>
                    </a:gs>
                  </a:gsLst>
                  <a:lin ang="5400000" scaled="0"/>
                </a:gradFill>
                <a:latin typeface="Segoe UI"/>
              </a:rPr>
              <a:t>Read Calendar</a:t>
            </a:r>
            <a:r>
              <a:rPr lang="en-US" sz="2000" noProof="0" dirty="0">
                <a:gradFill>
                  <a:gsLst>
                    <a:gs pos="2917">
                      <a:srgbClr val="1A1A1A"/>
                    </a:gs>
                    <a:gs pos="30000">
                      <a:srgbClr val="1A1A1A"/>
                    </a:gs>
                  </a:gsLst>
                  <a:lin ang="5400000" scaled="0"/>
                </a:gradFill>
                <a:latin typeface="Segoe UI"/>
              </a:rPr>
              <a:t>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1641652" y="1755872"/>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lvl="0" algn="ctr" defTabSz="672140">
              <a:lnSpc>
                <a:spcPct val="90000"/>
              </a:lnSpc>
              <a:defRPr/>
            </a:pPr>
            <a:r>
              <a:rPr lang="en-US" sz="1000" b="1" dirty="0">
                <a:gradFill>
                  <a:gsLst>
                    <a:gs pos="0">
                      <a:srgbClr val="FFFFFF"/>
                    </a:gs>
                    <a:gs pos="100000">
                      <a:srgbClr val="FFFFFF"/>
                    </a:gs>
                  </a:gsLst>
                  <a:lin ang="5400000" scaled="0"/>
                </a:gradFill>
                <a:ea typeface="Segoe UI" pitchFamily="34" charset="0"/>
                <a:cs typeface="Segoe UI" pitchFamily="34" charset="0"/>
              </a:rPr>
              <a:t>Read Cal</a:t>
            </a:r>
          </a:p>
        </p:txBody>
      </p:sp>
    </p:spTree>
    <p:extLst>
      <p:ext uri="{BB962C8B-B14F-4D97-AF65-F5344CB8AC3E}">
        <p14:creationId xmlns:p14="http://schemas.microsoft.com/office/powerpoint/2010/main" val="119928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7321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59088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Graphic 24" descr="Close outline">
            <a:extLst>
              <a:ext uri="{FF2B5EF4-FFF2-40B4-BE49-F238E27FC236}">
                <a16:creationId xmlns:a16="http://schemas.microsoft.com/office/drawing/2014/main" id="{6F4F354D-E5EA-4012-A162-013B68AE8C6A}"/>
              </a:ext>
            </a:extLst>
          </p:cNvPr>
          <p:cNvSpPr/>
          <p:nvPr/>
        </p:nvSpPr>
        <p:spPr>
          <a:xfrm>
            <a:off x="8357566" y="2473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29" name="Graphic 24" descr="Close outline">
            <a:extLst>
              <a:ext uri="{FF2B5EF4-FFF2-40B4-BE49-F238E27FC236}">
                <a16:creationId xmlns:a16="http://schemas.microsoft.com/office/drawing/2014/main" id="{C23E8299-EC36-430A-B76E-B941268E9D3D}"/>
              </a:ext>
            </a:extLst>
          </p:cNvPr>
          <p:cNvSpPr/>
          <p:nvPr/>
        </p:nvSpPr>
        <p:spPr>
          <a:xfrm>
            <a:off x="8357566" y="747160"/>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0" name="Graphic 24" descr="Close outline">
            <a:extLst>
              <a:ext uri="{FF2B5EF4-FFF2-40B4-BE49-F238E27FC236}">
                <a16:creationId xmlns:a16="http://schemas.microsoft.com/office/drawing/2014/main" id="{1882B911-91FE-4E39-B5D2-C791EE4450ED}"/>
              </a:ext>
            </a:extLst>
          </p:cNvPr>
          <p:cNvSpPr/>
          <p:nvPr/>
        </p:nvSpPr>
        <p:spPr>
          <a:xfrm>
            <a:off x="8357566" y="122838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1" name="Graphic 24" descr="Close outline">
            <a:extLst>
              <a:ext uri="{FF2B5EF4-FFF2-40B4-BE49-F238E27FC236}">
                <a16:creationId xmlns:a16="http://schemas.microsoft.com/office/drawing/2014/main" id="{4612D292-B394-4E9C-A789-6102744E9467}"/>
              </a:ext>
            </a:extLst>
          </p:cNvPr>
          <p:cNvSpPr/>
          <p:nvPr/>
        </p:nvSpPr>
        <p:spPr>
          <a:xfrm>
            <a:off x="8357566" y="175426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2" name="Graphic 24" descr="Close outline">
            <a:extLst>
              <a:ext uri="{FF2B5EF4-FFF2-40B4-BE49-F238E27FC236}">
                <a16:creationId xmlns:a16="http://schemas.microsoft.com/office/drawing/2014/main" id="{C6A96588-A04B-44FF-8D2F-4E4CC64FF89D}"/>
              </a:ext>
            </a:extLst>
          </p:cNvPr>
          <p:cNvSpPr/>
          <p:nvPr/>
        </p:nvSpPr>
        <p:spPr>
          <a:xfrm>
            <a:off x="8357566" y="224745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3" name="Graphic 24" descr="Close outline">
            <a:extLst>
              <a:ext uri="{FF2B5EF4-FFF2-40B4-BE49-F238E27FC236}">
                <a16:creationId xmlns:a16="http://schemas.microsoft.com/office/drawing/2014/main" id="{C93634AD-B639-4526-B772-5811F69E599B}"/>
              </a:ext>
            </a:extLst>
          </p:cNvPr>
          <p:cNvSpPr/>
          <p:nvPr/>
        </p:nvSpPr>
        <p:spPr>
          <a:xfrm>
            <a:off x="8357566" y="270865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4" name="Graphic 24" descr="Close outline">
            <a:extLst>
              <a:ext uri="{FF2B5EF4-FFF2-40B4-BE49-F238E27FC236}">
                <a16:creationId xmlns:a16="http://schemas.microsoft.com/office/drawing/2014/main" id="{B8C6FDE7-A231-4BD9-A338-0A4F20F2770A}"/>
              </a:ext>
            </a:extLst>
          </p:cNvPr>
          <p:cNvSpPr/>
          <p:nvPr/>
        </p:nvSpPr>
        <p:spPr>
          <a:xfrm>
            <a:off x="8357566" y="321707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5" name="Graphic 24" descr="Close outline">
            <a:extLst>
              <a:ext uri="{FF2B5EF4-FFF2-40B4-BE49-F238E27FC236}">
                <a16:creationId xmlns:a16="http://schemas.microsoft.com/office/drawing/2014/main" id="{E3E3C229-F93C-4886-B0C6-967C73AA894C}"/>
              </a:ext>
            </a:extLst>
          </p:cNvPr>
          <p:cNvSpPr/>
          <p:nvPr/>
        </p:nvSpPr>
        <p:spPr>
          <a:xfrm>
            <a:off x="8357566" y="370995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6" name="Graphic 24" descr="Close outline">
            <a:extLst>
              <a:ext uri="{FF2B5EF4-FFF2-40B4-BE49-F238E27FC236}">
                <a16:creationId xmlns:a16="http://schemas.microsoft.com/office/drawing/2014/main" id="{4A8CF152-00D6-468C-95A9-19E281A288DF}"/>
              </a:ext>
            </a:extLst>
          </p:cNvPr>
          <p:cNvSpPr/>
          <p:nvPr/>
        </p:nvSpPr>
        <p:spPr>
          <a:xfrm>
            <a:off x="8357566" y="471488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7" name="Graphic 24" descr="Close outline">
            <a:extLst>
              <a:ext uri="{FF2B5EF4-FFF2-40B4-BE49-F238E27FC236}">
                <a16:creationId xmlns:a16="http://schemas.microsoft.com/office/drawing/2014/main" id="{91EC1F4D-1860-4168-94D4-26B405F70C67}"/>
              </a:ext>
            </a:extLst>
          </p:cNvPr>
          <p:cNvSpPr/>
          <p:nvPr/>
        </p:nvSpPr>
        <p:spPr>
          <a:xfrm>
            <a:off x="8357566" y="52024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8" name="Graphic 24" descr="Close outline">
            <a:extLst>
              <a:ext uri="{FF2B5EF4-FFF2-40B4-BE49-F238E27FC236}">
                <a16:creationId xmlns:a16="http://schemas.microsoft.com/office/drawing/2014/main" id="{51087CCA-1DF8-4FBE-B457-0B36749D1C6C}"/>
              </a:ext>
            </a:extLst>
          </p:cNvPr>
          <p:cNvSpPr/>
          <p:nvPr/>
        </p:nvSpPr>
        <p:spPr>
          <a:xfrm>
            <a:off x="8357566" y="567523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886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B158-D0A2-4E46-8DE2-4FEBC5033C84}"/>
              </a:ext>
            </a:extLst>
          </p:cNvPr>
          <p:cNvSpPr>
            <a:spLocks noGrp="1"/>
          </p:cNvSpPr>
          <p:nvPr>
            <p:ph type="title"/>
          </p:nvPr>
        </p:nvSpPr>
        <p:spPr/>
        <p:txBody>
          <a:bodyPr>
            <a:normAutofit/>
          </a:bodyPr>
          <a:lstStyle/>
          <a:p>
            <a:r>
              <a:rPr lang="en-US"/>
              <a:t>Types of permissions</a:t>
            </a:r>
          </a:p>
        </p:txBody>
      </p:sp>
      <p:sp>
        <p:nvSpPr>
          <p:cNvPr id="3" name="Text Placeholder 2">
            <a:extLst>
              <a:ext uri="{FF2B5EF4-FFF2-40B4-BE49-F238E27FC236}">
                <a16:creationId xmlns:a16="http://schemas.microsoft.com/office/drawing/2014/main" id="{45A6F068-AB7A-4328-BB8A-E7A21D27A0E5}"/>
              </a:ext>
            </a:extLst>
          </p:cNvPr>
          <p:cNvSpPr>
            <a:spLocks noGrp="1"/>
          </p:cNvSpPr>
          <p:nvPr>
            <p:ph type="body" sz="quarter" idx="10"/>
          </p:nvPr>
        </p:nvSpPr>
        <p:spPr>
          <a:xfrm>
            <a:off x="586390" y="1434370"/>
            <a:ext cx="11018520" cy="2942344"/>
          </a:xfrm>
        </p:spPr>
        <p:txBody>
          <a:bodyPr vert="horz" wrap="square" lIns="0" tIns="0" rIns="0" bIns="0" rtlCol="0" anchor="t">
            <a:spAutoFit/>
          </a:bodyPr>
          <a:lstStyle/>
          <a:p>
            <a:r>
              <a:rPr lang="en-US" dirty="0"/>
              <a:t>Delegated permissions</a:t>
            </a:r>
          </a:p>
          <a:p>
            <a:pPr lvl="1"/>
            <a:r>
              <a:rPr lang="en-US" dirty="0"/>
              <a:t>Permissions which operate in the context of the signed-in user.</a:t>
            </a:r>
          </a:p>
          <a:p>
            <a:pPr lvl="1"/>
            <a:r>
              <a:rPr lang="en-US" dirty="0"/>
              <a:t>Always used if a user is present</a:t>
            </a:r>
          </a:p>
          <a:p>
            <a:endParaRPr lang="en-US" dirty="0"/>
          </a:p>
          <a:p>
            <a:r>
              <a:rPr lang="en-US" dirty="0"/>
              <a:t>Application permissions</a:t>
            </a:r>
          </a:p>
          <a:p>
            <a:pPr lvl="1"/>
            <a:r>
              <a:rPr lang="en-US" dirty="0"/>
              <a:t>Permissions that have effect on behalf of the client app itself, with no user present.</a:t>
            </a:r>
          </a:p>
          <a:p>
            <a:pPr lvl="1"/>
            <a:r>
              <a:rPr lang="en-US" dirty="0"/>
              <a:t>Used only when no user is present</a:t>
            </a:r>
          </a:p>
        </p:txBody>
      </p:sp>
    </p:spTree>
    <p:extLst>
      <p:ext uri="{BB962C8B-B14F-4D97-AF65-F5344CB8AC3E}">
        <p14:creationId xmlns:p14="http://schemas.microsoft.com/office/powerpoint/2010/main" val="25935730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692535" y="2979539"/>
            <a:ext cx="8210833" cy="1661993"/>
          </a:xfrm>
        </p:spPr>
        <p:txBody>
          <a:bodyPr/>
          <a:lstStyle/>
          <a:p>
            <a:r>
              <a:rPr lang="en-US"/>
              <a:t>Permissions and Consent</a:t>
            </a:r>
            <a:br>
              <a:rPr lang="en-US"/>
            </a:br>
            <a:br>
              <a:rPr lang="en-US"/>
            </a:br>
            <a:r>
              <a:rPr lang="en-US" sz="3200" i="1"/>
              <a:t>We will start at 4 minutes after the hour</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686801" y="585788"/>
            <a:ext cx="2922588" cy="886397"/>
          </a:xfrm>
        </p:spPr>
        <p:txBody>
          <a:bodyPr/>
          <a:lstStyle/>
          <a:p>
            <a:r>
              <a:rPr lang="en-US"/>
              <a:t>Microsoft identity platform</a:t>
            </a:r>
          </a:p>
          <a:p>
            <a:r>
              <a:rPr lang="en-US"/>
              <a:t>Developer Training</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790300-EEAD-108D-E435-9B58B304B66B}"/>
              </a:ext>
            </a:extLst>
          </p:cNvPr>
          <p:cNvSpPr>
            <a:spLocks noGrp="1"/>
          </p:cNvSpPr>
          <p:nvPr>
            <p:ph type="title"/>
          </p:nvPr>
        </p:nvSpPr>
        <p:spPr/>
        <p:txBody>
          <a:bodyPr/>
          <a:lstStyle/>
          <a:p>
            <a:r>
              <a:rPr lang="en-US" dirty="0"/>
              <a:t>Delegated Permissions</a:t>
            </a:r>
          </a:p>
        </p:txBody>
      </p:sp>
    </p:spTree>
    <p:extLst>
      <p:ext uri="{BB962C8B-B14F-4D97-AF65-F5344CB8AC3E}">
        <p14:creationId xmlns:p14="http://schemas.microsoft.com/office/powerpoint/2010/main" val="426348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Application </a:t>
            </a:r>
            <a:r>
              <a:rPr lang="en-US" b="0">
                <a:solidFill>
                  <a:srgbClr val="FF0000"/>
                </a:solidFill>
              </a:rPr>
              <a:t>requests</a:t>
            </a:r>
            <a:r>
              <a:rPr lang="en-US"/>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 on behalf of the user</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9" name="Graphic 18" descr="User">
            <a:extLst>
              <a:ext uri="{FF2B5EF4-FFF2-40B4-BE49-F238E27FC236}">
                <a16:creationId xmlns:a16="http://schemas.microsoft.com/office/drawing/2014/main" id="{48B8C653-DEEC-485E-B1AB-8F102C36A8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sp>
        <p:nvSpPr>
          <p:cNvPr id="4" name="Oval 3">
            <a:extLst>
              <a:ext uri="{FF2B5EF4-FFF2-40B4-BE49-F238E27FC236}">
                <a16:creationId xmlns:a16="http://schemas.microsoft.com/office/drawing/2014/main" id="{9DEC238D-D9F8-4E17-992B-E906C7F38486}"/>
              </a:ext>
            </a:extLst>
          </p:cNvPr>
          <p:cNvSpPr/>
          <p:nvPr/>
        </p:nvSpPr>
        <p:spPr bwMode="auto">
          <a:xfrm>
            <a:off x="1747520" y="4724400"/>
            <a:ext cx="2057392" cy="1660840"/>
          </a:xfrm>
          <a:prstGeom prst="ellipse">
            <a:avLst/>
          </a:prstGeom>
          <a:noFill/>
          <a:ln w="476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 name="TextBox 30">
            <a:extLst>
              <a:ext uri="{FF2B5EF4-FFF2-40B4-BE49-F238E27FC236}">
                <a16:creationId xmlns:a16="http://schemas.microsoft.com/office/drawing/2014/main" id="{CF775FD8-8101-4402-AB4F-FF2D140C08B4}"/>
              </a:ext>
            </a:extLst>
          </p:cNvPr>
          <p:cNvSpPr txBox="1"/>
          <p:nvPr/>
        </p:nvSpPr>
        <p:spPr>
          <a:xfrm>
            <a:off x="3888674" y="4948986"/>
            <a:ext cx="2590957"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When a user is present the app is compelled to use delegated permissions</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2973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4" grpId="1" animBg="1"/>
      <p:bldP spid="31" grpId="0"/>
      <p:bldP spid="3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needs to know the user</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1" name="Group 30">
              <a:extLst>
                <a:ext uri="{FF2B5EF4-FFF2-40B4-BE49-F238E27FC236}">
                  <a16:creationId xmlns:a16="http://schemas.microsoft.com/office/drawing/2014/main" id="{6B9A5A1B-6531-4C1C-9516-7283B5A6619D}"/>
                </a:ext>
              </a:extLst>
            </p:cNvPr>
            <p:cNvGrpSpPr/>
            <p:nvPr/>
          </p:nvGrpSpPr>
          <p:grpSpPr>
            <a:xfrm>
              <a:off x="2395133" y="4382288"/>
              <a:ext cx="1111283" cy="889377"/>
              <a:chOff x="3853373" y="4469966"/>
              <a:chExt cx="1111283" cy="889377"/>
            </a:xfrm>
          </p:grpSpPr>
          <p:pic>
            <p:nvPicPr>
              <p:cNvPr id="32" name="Picture 31">
                <a:extLst>
                  <a:ext uri="{FF2B5EF4-FFF2-40B4-BE49-F238E27FC236}">
                    <a16:creationId xmlns:a16="http://schemas.microsoft.com/office/drawing/2014/main" id="{3CDF0175-9CCA-4584-9B2C-615ADF2A1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33" name="Browser" title="Icon of a browser window">
                <a:extLst>
                  <a:ext uri="{FF2B5EF4-FFF2-40B4-BE49-F238E27FC236}">
                    <a16:creationId xmlns:a16="http://schemas.microsoft.com/office/drawing/2014/main" id="{61CC149D-138E-484E-801B-3E0D6FE36425}"/>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9" name="TextBox 8">
            <a:extLst>
              <a:ext uri="{FF2B5EF4-FFF2-40B4-BE49-F238E27FC236}">
                <a16:creationId xmlns:a16="http://schemas.microsoft.com/office/drawing/2014/main" id="{D3E7D618-4886-FC3C-38A3-EA6E8A525574}"/>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 on behalf of the user</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2983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667110"/>
            <a:ext cx="914400" cy="914400"/>
          </a:xfrm>
          <a:prstGeom prst="rect">
            <a:avLst/>
          </a:prstGeom>
        </p:spPr>
      </p:pic>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72145" y="5150497"/>
            <a:ext cx="914400" cy="914400"/>
          </a:xfrm>
          <a:prstGeom prst="rect">
            <a:avLst/>
          </a:prstGeom>
        </p:spPr>
      </p:pic>
      <p:sp>
        <p:nvSpPr>
          <p:cNvPr id="5" name="TextBox 4">
            <a:extLst>
              <a:ext uri="{FF2B5EF4-FFF2-40B4-BE49-F238E27FC236}">
                <a16:creationId xmlns:a16="http://schemas.microsoft.com/office/drawing/2014/main" id="{0A6A92A7-3516-40D4-956C-9802FC819379}"/>
              </a:ext>
            </a:extLst>
          </p:cNvPr>
          <p:cNvSpPr txBox="1"/>
          <p:nvPr/>
        </p:nvSpPr>
        <p:spPr>
          <a:xfrm>
            <a:off x="7336731" y="2442763"/>
            <a:ext cx="3945633" cy="615553"/>
          </a:xfrm>
          <a:prstGeom prst="rect">
            <a:avLst/>
          </a:prstGeom>
          <a:noFill/>
          <a:ln w="12700">
            <a:solidFill>
              <a:srgbClr val="FF0000"/>
            </a:solidFill>
          </a:ln>
        </p:spPr>
        <p:txBody>
          <a:bodyPr wrap="square" lIns="0" tIns="0" rIns="0" bIns="0" rtlCol="0">
            <a:spAutoFit/>
          </a:bodyPr>
          <a:lstStyle/>
          <a:p>
            <a:pPr algn="l"/>
            <a:r>
              <a:rPr lang="en-US" sz="2000">
                <a:gradFill>
                  <a:gsLst>
                    <a:gs pos="2917">
                      <a:schemeClr val="tx1"/>
                    </a:gs>
                    <a:gs pos="30000">
                      <a:schemeClr val="tx1"/>
                    </a:gs>
                  </a:gsLst>
                  <a:lin ang="5400000" scaled="0"/>
                </a:gradFill>
              </a:rPr>
              <a:t>Admin consent granted?</a:t>
            </a:r>
          </a:p>
          <a:p>
            <a:pPr algn="l"/>
            <a:r>
              <a:rPr lang="en-US" sz="2000">
                <a:gradFill>
                  <a:gsLst>
                    <a:gs pos="2917">
                      <a:schemeClr val="tx1"/>
                    </a:gs>
                    <a:gs pos="30000">
                      <a:schemeClr val="tx1"/>
                    </a:gs>
                  </a:gsLst>
                  <a:lin ang="5400000" scaled="0"/>
                </a:gradFill>
              </a:rPr>
              <a:t>User has granted consent to app?</a:t>
            </a:r>
          </a:p>
        </p:txBody>
      </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0701" y="1921416"/>
            <a:ext cx="405788" cy="405788"/>
          </a:xfrm>
          <a:prstGeom prst="rect">
            <a:avLst/>
          </a:prstGeom>
        </p:spPr>
      </p:pic>
    </p:spTree>
    <p:extLst>
      <p:ext uri="{BB962C8B-B14F-4D97-AF65-F5344CB8AC3E}">
        <p14:creationId xmlns:p14="http://schemas.microsoft.com/office/powerpoint/2010/main" val="207120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1" name="Group 30">
              <a:extLst>
                <a:ext uri="{FF2B5EF4-FFF2-40B4-BE49-F238E27FC236}">
                  <a16:creationId xmlns:a16="http://schemas.microsoft.com/office/drawing/2014/main" id="{6B9A5A1B-6531-4C1C-9516-7283B5A6619D}"/>
                </a:ext>
              </a:extLst>
            </p:cNvPr>
            <p:cNvGrpSpPr/>
            <p:nvPr/>
          </p:nvGrpSpPr>
          <p:grpSpPr>
            <a:xfrm>
              <a:off x="2395133" y="4382288"/>
              <a:ext cx="1111283" cy="889377"/>
              <a:chOff x="3853373" y="4469966"/>
              <a:chExt cx="1111283" cy="889377"/>
            </a:xfrm>
          </p:grpSpPr>
          <p:pic>
            <p:nvPicPr>
              <p:cNvPr id="32" name="Picture 31">
                <a:extLst>
                  <a:ext uri="{FF2B5EF4-FFF2-40B4-BE49-F238E27FC236}">
                    <a16:creationId xmlns:a16="http://schemas.microsoft.com/office/drawing/2014/main" id="{3CDF0175-9CCA-4584-9B2C-615ADF2A1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33" name="Browser" title="Icon of a browser window">
                <a:extLst>
                  <a:ext uri="{FF2B5EF4-FFF2-40B4-BE49-F238E27FC236}">
                    <a16:creationId xmlns:a16="http://schemas.microsoft.com/office/drawing/2014/main" id="{61CC149D-138E-484E-801B-3E0D6FE36425}"/>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291971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1" name="Group 30">
              <a:extLst>
                <a:ext uri="{FF2B5EF4-FFF2-40B4-BE49-F238E27FC236}">
                  <a16:creationId xmlns:a16="http://schemas.microsoft.com/office/drawing/2014/main" id="{6B9A5A1B-6531-4C1C-9516-7283B5A6619D}"/>
                </a:ext>
              </a:extLst>
            </p:cNvPr>
            <p:cNvGrpSpPr/>
            <p:nvPr/>
          </p:nvGrpSpPr>
          <p:grpSpPr>
            <a:xfrm>
              <a:off x="2395133" y="4382288"/>
              <a:ext cx="1111283" cy="889377"/>
              <a:chOff x="3853373" y="4469966"/>
              <a:chExt cx="1111283" cy="889377"/>
            </a:xfrm>
          </p:grpSpPr>
          <p:pic>
            <p:nvPicPr>
              <p:cNvPr id="32" name="Picture 31">
                <a:extLst>
                  <a:ext uri="{FF2B5EF4-FFF2-40B4-BE49-F238E27FC236}">
                    <a16:creationId xmlns:a16="http://schemas.microsoft.com/office/drawing/2014/main" id="{3CDF0175-9CCA-4584-9B2C-615ADF2A1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33" name="Browser" title="Icon of a browser window">
                <a:extLst>
                  <a:ext uri="{FF2B5EF4-FFF2-40B4-BE49-F238E27FC236}">
                    <a16:creationId xmlns:a16="http://schemas.microsoft.com/office/drawing/2014/main" id="{61CC149D-138E-484E-801B-3E0D6FE36425}"/>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09787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1" name="Group 30">
              <a:extLst>
                <a:ext uri="{FF2B5EF4-FFF2-40B4-BE49-F238E27FC236}">
                  <a16:creationId xmlns:a16="http://schemas.microsoft.com/office/drawing/2014/main" id="{6B9A5A1B-6531-4C1C-9516-7283B5A6619D}"/>
                </a:ext>
              </a:extLst>
            </p:cNvPr>
            <p:cNvGrpSpPr/>
            <p:nvPr/>
          </p:nvGrpSpPr>
          <p:grpSpPr>
            <a:xfrm>
              <a:off x="2395133" y="4382288"/>
              <a:ext cx="1111283" cy="889377"/>
              <a:chOff x="3853373" y="4469966"/>
              <a:chExt cx="1111283" cy="889377"/>
            </a:xfrm>
          </p:grpSpPr>
          <p:pic>
            <p:nvPicPr>
              <p:cNvPr id="32" name="Picture 31">
                <a:extLst>
                  <a:ext uri="{FF2B5EF4-FFF2-40B4-BE49-F238E27FC236}">
                    <a16:creationId xmlns:a16="http://schemas.microsoft.com/office/drawing/2014/main" id="{3CDF0175-9CCA-4584-9B2C-615ADF2A1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33" name="Browser" title="Icon of a browser window">
                <a:extLst>
                  <a:ext uri="{FF2B5EF4-FFF2-40B4-BE49-F238E27FC236}">
                    <a16:creationId xmlns:a16="http://schemas.microsoft.com/office/drawing/2014/main" id="{61CC149D-138E-484E-801B-3E0D6FE36425}"/>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47404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741FF8-21D9-490D-ABE5-281FD1712888}"/>
              </a:ext>
            </a:extLst>
          </p:cNvPr>
          <p:cNvSpPr>
            <a:spLocks noGrp="1"/>
          </p:cNvSpPr>
          <p:nvPr>
            <p:ph type="title"/>
          </p:nvPr>
        </p:nvSpPr>
        <p:spPr/>
        <p:txBody>
          <a:bodyPr/>
          <a:lstStyle/>
          <a:p>
            <a:r>
              <a:rPr lang="en-US"/>
              <a:t>Publisher verification</a:t>
            </a:r>
          </a:p>
        </p:txBody>
      </p:sp>
      <p:sp>
        <p:nvSpPr>
          <p:cNvPr id="8" name="Content Placeholder 7">
            <a:extLst>
              <a:ext uri="{FF2B5EF4-FFF2-40B4-BE49-F238E27FC236}">
                <a16:creationId xmlns:a16="http://schemas.microsoft.com/office/drawing/2014/main" id="{214D5AE0-B8B2-412E-9A62-AB2BAAF85703}"/>
              </a:ext>
            </a:extLst>
          </p:cNvPr>
          <p:cNvSpPr>
            <a:spLocks noGrp="1"/>
          </p:cNvSpPr>
          <p:nvPr>
            <p:ph idx="1"/>
          </p:nvPr>
        </p:nvSpPr>
        <p:spPr>
          <a:xfrm>
            <a:off x="584200" y="1435503"/>
            <a:ext cx="6300694" cy="2843855"/>
          </a:xfrm>
        </p:spPr>
        <p:txBody>
          <a:bodyPr/>
          <a:lstStyle/>
          <a:p>
            <a:r>
              <a:rPr lang="en-US"/>
              <a:t>Helps to understand the authenticity of application developers </a:t>
            </a:r>
          </a:p>
          <a:p>
            <a:r>
              <a:rPr lang="en-US"/>
              <a:t>Increased transparency and risk reduction for customers</a:t>
            </a:r>
          </a:p>
          <a:p>
            <a:r>
              <a:rPr lang="en-US"/>
              <a:t>Improved branding</a:t>
            </a:r>
          </a:p>
          <a:p>
            <a:r>
              <a:rPr lang="en-US"/>
              <a:t>Smoother enterprise adoption</a:t>
            </a:r>
          </a:p>
        </p:txBody>
      </p:sp>
      <p:pic>
        <p:nvPicPr>
          <p:cNvPr id="2050" name="Picture 2" descr="Consent prompt">
            <a:extLst>
              <a:ext uri="{FF2B5EF4-FFF2-40B4-BE49-F238E27FC236}">
                <a16:creationId xmlns:a16="http://schemas.microsoft.com/office/drawing/2014/main" id="{0C3B732C-40FE-43E4-80D0-FB82F4B4F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783" y="1435503"/>
            <a:ext cx="38100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84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nvGrpSpPr>
            <p:cNvPr id="31" name="Group 30">
              <a:extLst>
                <a:ext uri="{FF2B5EF4-FFF2-40B4-BE49-F238E27FC236}">
                  <a16:creationId xmlns:a16="http://schemas.microsoft.com/office/drawing/2014/main" id="{6B9A5A1B-6531-4C1C-9516-7283B5A6619D}"/>
                </a:ext>
              </a:extLst>
            </p:cNvPr>
            <p:cNvGrpSpPr/>
            <p:nvPr/>
          </p:nvGrpSpPr>
          <p:grpSpPr>
            <a:xfrm>
              <a:off x="2395133" y="4382288"/>
              <a:ext cx="1111283" cy="889377"/>
              <a:chOff x="3853373" y="4469966"/>
              <a:chExt cx="1111283" cy="889377"/>
            </a:xfrm>
          </p:grpSpPr>
          <p:pic>
            <p:nvPicPr>
              <p:cNvPr id="32" name="Picture 31">
                <a:extLst>
                  <a:ext uri="{FF2B5EF4-FFF2-40B4-BE49-F238E27FC236}">
                    <a16:creationId xmlns:a16="http://schemas.microsoft.com/office/drawing/2014/main" id="{3CDF0175-9CCA-4584-9B2C-615ADF2A1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970" y="4873152"/>
                <a:ext cx="471686" cy="471686"/>
              </a:xfrm>
              <a:prstGeom prst="rect">
                <a:avLst/>
              </a:prstGeom>
              <a:ln>
                <a:solidFill>
                  <a:schemeClr val="tx2"/>
                </a:solidFill>
              </a:ln>
            </p:spPr>
          </p:pic>
          <p:sp>
            <p:nvSpPr>
              <p:cNvPr id="33" name="Browser" title="Icon of a browser window">
                <a:extLst>
                  <a:ext uri="{FF2B5EF4-FFF2-40B4-BE49-F238E27FC236}">
                    <a16:creationId xmlns:a16="http://schemas.microsoft.com/office/drawing/2014/main" id="{61CC149D-138E-484E-801B-3E0D6FE36425}"/>
                  </a:ext>
                </a:extLst>
              </p:cNvPr>
              <p:cNvSpPr>
                <a:spLocks noChangeAspect="1" noEditPoints="1"/>
              </p:cNvSpPr>
              <p:nvPr/>
            </p:nvSpPr>
            <p:spPr bwMode="auto">
              <a:xfrm>
                <a:off x="3853373" y="4469966"/>
                <a:ext cx="1111283" cy="8893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4" name="Graphic 3" descr="User">
            <a:extLst>
              <a:ext uri="{FF2B5EF4-FFF2-40B4-BE49-F238E27FC236}">
                <a16:creationId xmlns:a16="http://schemas.microsoft.com/office/drawing/2014/main" id="{D7BEE8A4-4EC9-4555-BB62-1601BD0FAC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pic>
        <p:nvPicPr>
          <p:cNvPr id="10" name="Picture 9">
            <a:extLst>
              <a:ext uri="{FF2B5EF4-FFF2-40B4-BE49-F238E27FC236}">
                <a16:creationId xmlns:a16="http://schemas.microsoft.com/office/drawing/2014/main" id="{7CE02CD8-2B4C-4EED-9028-DFE8B33C3261}"/>
              </a:ext>
            </a:extLst>
          </p:cNvPr>
          <p:cNvPicPr>
            <a:picLocks noChangeAspect="1"/>
          </p:cNvPicPr>
          <p:nvPr/>
        </p:nvPicPr>
        <p:blipFill>
          <a:blip r:embed="rId10"/>
          <a:stretch>
            <a:fillRect/>
          </a:stretch>
        </p:blipFill>
        <p:spPr>
          <a:xfrm>
            <a:off x="3390499" y="0"/>
            <a:ext cx="5380310" cy="6858000"/>
          </a:xfrm>
          <a:prstGeom prst="rect">
            <a:avLst/>
          </a:prstGeom>
        </p:spPr>
      </p:pic>
      <p:sp>
        <p:nvSpPr>
          <p:cNvPr id="5" name="Rectangle 4">
            <a:extLst>
              <a:ext uri="{FF2B5EF4-FFF2-40B4-BE49-F238E27FC236}">
                <a16:creationId xmlns:a16="http://schemas.microsoft.com/office/drawing/2014/main" id="{EE6926DD-2891-42EF-A9CD-06EC47D59861}"/>
              </a:ext>
            </a:extLst>
          </p:cNvPr>
          <p:cNvSpPr/>
          <p:nvPr/>
        </p:nvSpPr>
        <p:spPr bwMode="auto">
          <a:xfrm>
            <a:off x="4048125" y="3202081"/>
            <a:ext cx="3526904"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52089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4385452" y="166142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53319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641652" y="1782857"/>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867274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has access token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482031" y="537977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EF61FA2C-E515-4102-B710-1FC333720D98}"/>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46402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50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grpId="0" nodeType="afterEffect">
                                  <p:stCondLst>
                                    <p:cond delay="500"/>
                                  </p:stCondLst>
                                  <p:childTnLst>
                                    <p:animEffect transition="out" filter="fade">
                                      <p:cBhvr>
                                        <p:cTn id="10" dur="500"/>
                                        <p:tgtEl>
                                          <p:spTgt spid="23"/>
                                        </p:tgtEl>
                                      </p:cBhvr>
                                    </p:animEffect>
                                    <p:set>
                                      <p:cBhvr>
                                        <p:cTn id="11" dur="1" fill="hold">
                                          <p:stCondLst>
                                            <p:cond delay="499"/>
                                          </p:stCondLst>
                                        </p:cTn>
                                        <p:tgtEl>
                                          <p:spTgt spid="2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can access resource</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7378624" y="3553111"/>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84A681C9-4321-4E52-8F44-C1FB3584C6A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D6CA635-3A51-12B4-D619-71EE0F38A4D9}"/>
              </a:ext>
            </a:extLst>
          </p:cNvPr>
          <p:cNvSpPr txBox="1"/>
          <p:nvPr/>
        </p:nvSpPr>
        <p:spPr>
          <a:xfrm>
            <a:off x="8293024" y="2369574"/>
            <a:ext cx="3220122"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Resource MUST check authorization of the app (token validation) and the user (up to the resource)</a:t>
            </a:r>
          </a:p>
        </p:txBody>
      </p:sp>
    </p:spTree>
    <p:extLst>
      <p:ext uri="{BB962C8B-B14F-4D97-AF65-F5344CB8AC3E}">
        <p14:creationId xmlns:p14="http://schemas.microsoft.com/office/powerpoint/2010/main" val="194131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12994105" y="1054767"/>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86463" y="7090609"/>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Tree>
    <p:extLst>
      <p:ext uri="{BB962C8B-B14F-4D97-AF65-F5344CB8AC3E}">
        <p14:creationId xmlns:p14="http://schemas.microsoft.com/office/powerpoint/2010/main" val="19048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227095" y="7122694"/>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Tree>
    <p:extLst>
      <p:ext uri="{BB962C8B-B14F-4D97-AF65-F5344CB8AC3E}">
        <p14:creationId xmlns:p14="http://schemas.microsoft.com/office/powerpoint/2010/main" val="93396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54379" y="1138988"/>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
        <p:nvSpPr>
          <p:cNvPr id="3" name="Title 2">
            <a:extLst>
              <a:ext uri="{FF2B5EF4-FFF2-40B4-BE49-F238E27FC236}">
                <a16:creationId xmlns:a16="http://schemas.microsoft.com/office/drawing/2014/main" id="{113C2C99-6A7E-C908-18DA-6CF812BA8275}"/>
              </a:ext>
            </a:extLst>
          </p:cNvPr>
          <p:cNvSpPr>
            <a:spLocks noGrp="1"/>
          </p:cNvSpPr>
          <p:nvPr>
            <p:ph type="title"/>
          </p:nvPr>
        </p:nvSpPr>
        <p:spPr/>
        <p:txBody>
          <a:bodyPr/>
          <a:lstStyle/>
          <a:p>
            <a:r>
              <a:rPr lang="en-US" dirty="0"/>
              <a:t>Resources </a:t>
            </a:r>
            <a:r>
              <a:rPr lang="en-US" dirty="0">
                <a:highlight>
                  <a:srgbClr val="FFFF00"/>
                </a:highlight>
              </a:rPr>
              <a:t>MUST</a:t>
            </a:r>
            <a:r>
              <a:rPr lang="en-US" dirty="0"/>
              <a:t> authorize the App and the User</a:t>
            </a:r>
          </a:p>
        </p:txBody>
      </p:sp>
    </p:spTree>
    <p:extLst>
      <p:ext uri="{BB962C8B-B14F-4D97-AF65-F5344CB8AC3E}">
        <p14:creationId xmlns:p14="http://schemas.microsoft.com/office/powerpoint/2010/main" val="1659066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delegated permissions </a:t>
            </a:r>
          </a:p>
        </p:txBody>
      </p:sp>
      <p:sp>
        <p:nvSpPr>
          <p:cNvPr id="2" name="Text Placeholder 1">
            <a:extLst>
              <a:ext uri="{FF2B5EF4-FFF2-40B4-BE49-F238E27FC236}">
                <a16:creationId xmlns:a16="http://schemas.microsoft.com/office/drawing/2014/main" id="{044EE086-B013-46DF-8DAD-D1A0D581518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02110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CAEB3-1D26-4684-83EE-15E0D4F67F48}"/>
              </a:ext>
            </a:extLst>
          </p:cNvPr>
          <p:cNvSpPr>
            <a:spLocks noGrp="1"/>
          </p:cNvSpPr>
          <p:nvPr>
            <p:ph type="title"/>
          </p:nvPr>
        </p:nvSpPr>
        <p:spPr>
          <a:xfrm>
            <a:off x="588263" y="457200"/>
            <a:ext cx="11018520" cy="553998"/>
          </a:xfrm>
        </p:spPr>
        <p:txBody>
          <a:bodyPr/>
          <a:lstStyle/>
          <a:p>
            <a:r>
              <a:rPr lang="en-US"/>
              <a:t>When can an Application request consent?</a:t>
            </a:r>
          </a:p>
        </p:txBody>
      </p:sp>
      <p:sp>
        <p:nvSpPr>
          <p:cNvPr id="5" name="Text Placeholder 4">
            <a:extLst>
              <a:ext uri="{FF2B5EF4-FFF2-40B4-BE49-F238E27FC236}">
                <a16:creationId xmlns:a16="http://schemas.microsoft.com/office/drawing/2014/main" id="{A7D51AB6-612C-42D8-A61B-59CDEF23CAE2}"/>
              </a:ext>
            </a:extLst>
          </p:cNvPr>
          <p:cNvSpPr>
            <a:spLocks noGrp="1"/>
          </p:cNvSpPr>
          <p:nvPr>
            <p:ph type="body" sz="quarter" idx="10"/>
          </p:nvPr>
        </p:nvSpPr>
        <p:spPr>
          <a:xfrm>
            <a:off x="586390" y="1434370"/>
            <a:ext cx="11018520" cy="3447098"/>
          </a:xfrm>
        </p:spPr>
        <p:txBody>
          <a:bodyPr/>
          <a:lstStyle/>
          <a:p>
            <a:r>
              <a:rPr lang="en-US"/>
              <a:t>While we strongly recommend applications declare all permissions the app requires, declaring permissions is NOT REQUIRED</a:t>
            </a:r>
          </a:p>
          <a:p>
            <a:endParaRPr lang="en-US"/>
          </a:p>
          <a:p>
            <a:r>
              <a:rPr lang="en-US"/>
              <a:t>Apps request permissions in the code of the app</a:t>
            </a:r>
          </a:p>
          <a:p>
            <a:r>
              <a:rPr lang="en-US"/>
              <a:t>	Dynamically</a:t>
            </a:r>
          </a:p>
          <a:p>
            <a:r>
              <a:rPr lang="en-US"/>
              <a:t>	Incrementally</a:t>
            </a:r>
          </a:p>
          <a:p>
            <a:r>
              <a:rPr lang="en-US"/>
              <a:t>	Statically</a:t>
            </a:r>
          </a:p>
        </p:txBody>
      </p:sp>
    </p:spTree>
    <p:extLst>
      <p:ext uri="{BB962C8B-B14F-4D97-AF65-F5344CB8AC3E}">
        <p14:creationId xmlns:p14="http://schemas.microsoft.com/office/powerpoint/2010/main" val="149880142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Dynamic consent: </a:t>
            </a:r>
            <a:br>
              <a:rPr lang="en-US"/>
            </a:br>
            <a:r>
              <a:rPr lang="en-US"/>
              <a:t>Permissions requested inside the code</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4783725" y="1565196"/>
            <a:ext cx="6818994" cy="1214950"/>
          </a:xfrm>
        </p:spPr>
        <p:txBody>
          <a:bodyPr>
            <a:normAutofit/>
          </a:bodyPr>
          <a:lstStyle/>
          <a:p>
            <a:pPr marL="0" indent="0">
              <a:buFont typeface="Wingdings" panose="05000000000000000000" pitchFamily="2" charset="2"/>
              <a:buNone/>
            </a:pPr>
            <a:r>
              <a:rPr lang="en-US" sz="2400"/>
              <a:t>Generally, permissions that every user will need</a:t>
            </a:r>
          </a:p>
        </p:txBody>
      </p:sp>
      <p:pic>
        <p:nvPicPr>
          <p:cNvPr id="12" name="Picture 11">
            <a:extLst>
              <a:ext uri="{FF2B5EF4-FFF2-40B4-BE49-F238E27FC236}">
                <a16:creationId xmlns:a16="http://schemas.microsoft.com/office/drawing/2014/main" id="{5F5435D1-B33A-41A5-B760-582ACEB5C6C1}"/>
              </a:ext>
            </a:extLst>
          </p:cNvPr>
          <p:cNvPicPr>
            <a:picLocks noChangeAspect="1"/>
          </p:cNvPicPr>
          <p:nvPr/>
        </p:nvPicPr>
        <p:blipFill>
          <a:blip r:embed="rId3"/>
          <a:stretch>
            <a:fillRect/>
          </a:stretch>
        </p:blipFill>
        <p:spPr>
          <a:xfrm>
            <a:off x="5766232" y="2755583"/>
            <a:ext cx="6212004" cy="3713018"/>
          </a:xfrm>
          <a:prstGeom prst="rect">
            <a:avLst/>
          </a:prstGeom>
        </p:spPr>
      </p:pic>
      <p:sp>
        <p:nvSpPr>
          <p:cNvPr id="13" name="TextBox 12">
            <a:extLst>
              <a:ext uri="{FF2B5EF4-FFF2-40B4-BE49-F238E27FC236}">
                <a16:creationId xmlns:a16="http://schemas.microsoft.com/office/drawing/2014/main" id="{AB8BE1AF-9F78-4B10-9ABD-2A65FE7E6B40}"/>
              </a:ext>
            </a:extLst>
          </p:cNvPr>
          <p:cNvSpPr txBox="1"/>
          <p:nvPr/>
        </p:nvSpPr>
        <p:spPr>
          <a:xfrm>
            <a:off x="4304145" y="4978400"/>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C72734C2-3075-42E6-B0F2-3737B9108D19}"/>
              </a:ext>
            </a:extLst>
          </p:cNvPr>
          <p:cNvSpPr txBox="1"/>
          <p:nvPr/>
        </p:nvSpPr>
        <p:spPr>
          <a:xfrm>
            <a:off x="27710" y="1504658"/>
            <a:ext cx="3992626" cy="369332"/>
          </a:xfrm>
          <a:prstGeom prst="rect">
            <a:avLst/>
          </a:prstGeom>
          <a:noFill/>
        </p:spPr>
        <p:txBody>
          <a:bodyPr wrap="square">
            <a:spAutoFit/>
          </a:bodyPr>
          <a:lstStyle/>
          <a:p>
            <a:r>
              <a:rPr lang="en-US" sz="1800"/>
              <a:t>App requests: </a:t>
            </a:r>
            <a:r>
              <a:rPr lang="en-US" sz="1800" err="1"/>
              <a:t>User.Read</a:t>
            </a:r>
            <a:r>
              <a:rPr lang="en-US" sz="1800"/>
              <a:t> </a:t>
            </a:r>
            <a:r>
              <a:rPr lang="en-US" sz="1800" err="1"/>
              <a:t>People.Read</a:t>
            </a:r>
            <a:endParaRPr lang="en-US"/>
          </a:p>
        </p:txBody>
      </p:sp>
      <p:pic>
        <p:nvPicPr>
          <p:cNvPr id="38" name="Picture 37">
            <a:extLst>
              <a:ext uri="{FF2B5EF4-FFF2-40B4-BE49-F238E27FC236}">
                <a16:creationId xmlns:a16="http://schemas.microsoft.com/office/drawing/2014/main" id="{E316D1AC-0D03-41F4-93CF-8F6CB3B8CCB6}"/>
              </a:ext>
            </a:extLst>
          </p:cNvPr>
          <p:cNvPicPr>
            <a:picLocks noChangeAspect="1"/>
          </p:cNvPicPr>
          <p:nvPr/>
        </p:nvPicPr>
        <p:blipFill>
          <a:blip r:embed="rId4"/>
          <a:stretch>
            <a:fillRect/>
          </a:stretch>
        </p:blipFill>
        <p:spPr>
          <a:xfrm>
            <a:off x="730170" y="2133815"/>
            <a:ext cx="3210046" cy="4488897"/>
          </a:xfrm>
          <a:prstGeom prst="rect">
            <a:avLst/>
          </a:prstGeom>
        </p:spPr>
      </p:pic>
      <p:cxnSp>
        <p:nvCxnSpPr>
          <p:cNvPr id="17" name="Connector: Elbow 16">
            <a:extLst>
              <a:ext uri="{FF2B5EF4-FFF2-40B4-BE49-F238E27FC236}">
                <a16:creationId xmlns:a16="http://schemas.microsoft.com/office/drawing/2014/main" id="{A37764E3-F5BC-4133-87D9-8FACAC54BCD6}"/>
              </a:ext>
            </a:extLst>
          </p:cNvPr>
          <p:cNvCxnSpPr>
            <a:cxnSpLocks/>
            <a:endCxn id="38" idx="1"/>
          </p:cNvCxnSpPr>
          <p:nvPr/>
        </p:nvCxnSpPr>
        <p:spPr>
          <a:xfrm rot="16200000" flipH="1">
            <a:off x="-755184" y="2892910"/>
            <a:ext cx="2504274" cy="466434"/>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B3F682D-EE2A-4AA5-AFE8-C170BF0B2C82}"/>
              </a:ext>
            </a:extLst>
          </p:cNvPr>
          <p:cNvSpPr txBox="1"/>
          <p:nvPr/>
        </p:nvSpPr>
        <p:spPr>
          <a:xfrm>
            <a:off x="4269304" y="2133815"/>
            <a:ext cx="3902362" cy="646331"/>
          </a:xfrm>
          <a:prstGeom prst="rect">
            <a:avLst/>
          </a:prstGeom>
          <a:noFill/>
        </p:spPr>
        <p:txBody>
          <a:bodyPr wrap="square">
            <a:spAutoFit/>
          </a:bodyPr>
          <a:lstStyle/>
          <a:p>
            <a:r>
              <a:rPr lang="en-US" sz="1800"/>
              <a:t>Granted permissions visible under “Enterprise Applications”</a:t>
            </a:r>
            <a:endParaRPr lang="en-US"/>
          </a:p>
        </p:txBody>
      </p:sp>
      <p:cxnSp>
        <p:nvCxnSpPr>
          <p:cNvPr id="30" name="Connector: Elbow 29">
            <a:extLst>
              <a:ext uri="{FF2B5EF4-FFF2-40B4-BE49-F238E27FC236}">
                <a16:creationId xmlns:a16="http://schemas.microsoft.com/office/drawing/2014/main" id="{8E6E27B5-FDFA-4ADF-A402-95766938E5CA}"/>
              </a:ext>
            </a:extLst>
          </p:cNvPr>
          <p:cNvCxnSpPr>
            <a:cxnSpLocks/>
          </p:cNvCxnSpPr>
          <p:nvPr/>
        </p:nvCxnSpPr>
        <p:spPr>
          <a:xfrm rot="16200000" flipH="1">
            <a:off x="4479886" y="2866843"/>
            <a:ext cx="2634336" cy="2460939"/>
          </a:xfrm>
          <a:prstGeom prst="bentConnector3">
            <a:avLst>
              <a:gd name="adj1" fmla="val 9992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7964B632-2EB4-4BEF-A161-737EB21219A3}"/>
              </a:ext>
            </a:extLst>
          </p:cNvPr>
          <p:cNvSpPr/>
          <p:nvPr/>
        </p:nvSpPr>
        <p:spPr bwMode="auto">
          <a:xfrm>
            <a:off x="986319" y="4203602"/>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031C84B1-A48C-4B7D-AF5C-0B2B56E914BC}"/>
              </a:ext>
            </a:extLst>
          </p:cNvPr>
          <p:cNvSpPr/>
          <p:nvPr/>
        </p:nvSpPr>
        <p:spPr bwMode="auto">
          <a:xfrm>
            <a:off x="5777902" y="5520798"/>
            <a:ext cx="1052289" cy="198783"/>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637834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E52D-52BC-467E-9795-A62C9CF586BA}"/>
              </a:ext>
            </a:extLst>
          </p:cNvPr>
          <p:cNvSpPr>
            <a:spLocks noGrp="1"/>
          </p:cNvSpPr>
          <p:nvPr>
            <p:ph type="title"/>
          </p:nvPr>
        </p:nvSpPr>
        <p:spPr>
          <a:xfrm>
            <a:off x="588263" y="457200"/>
            <a:ext cx="11018520" cy="1107996"/>
          </a:xfrm>
        </p:spPr>
        <p:txBody>
          <a:bodyPr/>
          <a:lstStyle/>
          <a:p>
            <a:r>
              <a:rPr lang="en-US"/>
              <a:t>Incremental consent: </a:t>
            </a:r>
            <a:br>
              <a:rPr lang="en-US"/>
            </a:br>
            <a:r>
              <a:rPr lang="en-US" sz="3600"/>
              <a:t>Permissions requested as the user needs them</a:t>
            </a:r>
            <a:endParaRPr lang="en-US"/>
          </a:p>
        </p:txBody>
      </p:sp>
      <p:sp>
        <p:nvSpPr>
          <p:cNvPr id="4" name="Content Placeholder 3">
            <a:extLst>
              <a:ext uri="{FF2B5EF4-FFF2-40B4-BE49-F238E27FC236}">
                <a16:creationId xmlns:a16="http://schemas.microsoft.com/office/drawing/2014/main" id="{1958F126-76F2-4B16-BCE8-CB9ADB9E8F49}"/>
              </a:ext>
            </a:extLst>
          </p:cNvPr>
          <p:cNvSpPr>
            <a:spLocks noGrp="1"/>
          </p:cNvSpPr>
          <p:nvPr>
            <p:ph idx="1"/>
          </p:nvPr>
        </p:nvSpPr>
        <p:spPr>
          <a:xfrm>
            <a:off x="6096000" y="1565196"/>
            <a:ext cx="5506719" cy="1249146"/>
          </a:xfrm>
        </p:spPr>
        <p:txBody>
          <a:bodyPr/>
          <a:lstStyle/>
          <a:p>
            <a:pPr marL="0" indent="0">
              <a:buNone/>
            </a:pPr>
            <a:r>
              <a:rPr lang="en-US"/>
              <a:t>Certain permissions may scare off users, especially the first time they use the app</a:t>
            </a:r>
          </a:p>
          <a:p>
            <a:endParaRPr lang="en-US"/>
          </a:p>
        </p:txBody>
      </p:sp>
      <p:cxnSp>
        <p:nvCxnSpPr>
          <p:cNvPr id="20" name="Straight Arrow Connector 19">
            <a:extLst>
              <a:ext uri="{FF2B5EF4-FFF2-40B4-BE49-F238E27FC236}">
                <a16:creationId xmlns:a16="http://schemas.microsoft.com/office/drawing/2014/main" id="{101A7C39-7362-495A-92EB-227D10FE1BA3}"/>
              </a:ext>
            </a:extLst>
          </p:cNvPr>
          <p:cNvCxnSpPr/>
          <p:nvPr/>
        </p:nvCxnSpPr>
        <p:spPr>
          <a:xfrm flipH="1">
            <a:off x="4864280" y="4520629"/>
            <a:ext cx="2769419"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2A4FF13-D746-407A-A59A-9F3935905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278" y="4689905"/>
            <a:ext cx="2521531" cy="794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645540-D0AE-4BE0-962F-8F8FEE655A12}"/>
              </a:ext>
            </a:extLst>
          </p:cNvPr>
          <p:cNvPicPr>
            <a:picLocks noChangeAspect="1"/>
          </p:cNvPicPr>
          <p:nvPr/>
        </p:nvPicPr>
        <p:blipFill>
          <a:blip r:embed="rId4"/>
          <a:stretch>
            <a:fillRect/>
          </a:stretch>
        </p:blipFill>
        <p:spPr>
          <a:xfrm>
            <a:off x="1653657" y="2189769"/>
            <a:ext cx="3210623" cy="4489704"/>
          </a:xfrm>
          <a:prstGeom prst="rect">
            <a:avLst/>
          </a:prstGeom>
        </p:spPr>
      </p:pic>
      <p:sp>
        <p:nvSpPr>
          <p:cNvPr id="6" name="Rectangle: Rounded Corners 5">
            <a:extLst>
              <a:ext uri="{FF2B5EF4-FFF2-40B4-BE49-F238E27FC236}">
                <a16:creationId xmlns:a16="http://schemas.microsoft.com/office/drawing/2014/main" id="{2221BAAB-558C-4285-8320-3EF7410D7B09}"/>
              </a:ext>
            </a:extLst>
          </p:cNvPr>
          <p:cNvSpPr/>
          <p:nvPr/>
        </p:nvSpPr>
        <p:spPr bwMode="auto">
          <a:xfrm>
            <a:off x="1935432" y="4222682"/>
            <a:ext cx="1921268" cy="23630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345093C7-52B4-41F1-AB2E-24319D838424}"/>
              </a:ext>
            </a:extLst>
          </p:cNvPr>
          <p:cNvSpPr txBox="1"/>
          <p:nvPr/>
        </p:nvSpPr>
        <p:spPr>
          <a:xfrm>
            <a:off x="7880278" y="4351351"/>
            <a:ext cx="3957798" cy="338554"/>
          </a:xfrm>
          <a:prstGeom prst="rect">
            <a:avLst/>
          </a:prstGeom>
          <a:noFill/>
        </p:spPr>
        <p:txBody>
          <a:bodyPr wrap="square">
            <a:spAutoFit/>
          </a:bodyPr>
          <a:lstStyle/>
          <a:p>
            <a:r>
              <a:rPr lang="en-US" sz="1600"/>
              <a:t>App requests: </a:t>
            </a:r>
            <a:r>
              <a:rPr lang="en-US" sz="1600" err="1"/>
              <a:t>Files.Read.All</a:t>
            </a:r>
            <a:endParaRPr lang="en-US"/>
          </a:p>
        </p:txBody>
      </p:sp>
    </p:spTree>
    <p:extLst>
      <p:ext uri="{BB962C8B-B14F-4D97-AF65-F5344CB8AC3E}">
        <p14:creationId xmlns:p14="http://schemas.microsoft.com/office/powerpoint/2010/main" val="31529134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Applications need to access resources</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4" name="Arrow: Right 3">
            <a:extLst>
              <a:ext uri="{FF2B5EF4-FFF2-40B4-BE49-F238E27FC236}">
                <a16:creationId xmlns:a16="http://schemas.microsoft.com/office/drawing/2014/main" id="{694C831E-ADA9-4C7C-A2D5-79EBB32E72F8}"/>
              </a:ext>
            </a:extLst>
          </p:cNvPr>
          <p:cNvSpPr/>
          <p:nvPr/>
        </p:nvSpPr>
        <p:spPr bwMode="auto">
          <a:xfrm>
            <a:off x="2375798" y="4401812"/>
            <a:ext cx="7585695"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CAE19CBA-E750-439C-8DDC-E8FBEED5CADE}"/>
              </a:ext>
            </a:extLst>
          </p:cNvPr>
          <p:cNvSpPr txBox="1"/>
          <p:nvPr/>
        </p:nvSpPr>
        <p:spPr>
          <a:xfrm>
            <a:off x="848676" y="2252619"/>
            <a:ext cx="134112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Application</a:t>
            </a:r>
          </a:p>
        </p:txBody>
      </p:sp>
      <p:sp>
        <p:nvSpPr>
          <p:cNvPr id="21" name="TextBox 20">
            <a:extLst>
              <a:ext uri="{FF2B5EF4-FFF2-40B4-BE49-F238E27FC236}">
                <a16:creationId xmlns:a16="http://schemas.microsoft.com/office/drawing/2014/main" id="{BA6EC628-0E38-44EC-891C-65CA3E10C866}"/>
              </a:ext>
            </a:extLst>
          </p:cNvPr>
          <p:cNvSpPr txBox="1"/>
          <p:nvPr/>
        </p:nvSpPr>
        <p:spPr>
          <a:xfrm>
            <a:off x="9941244" y="2252619"/>
            <a:ext cx="134112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Resource</a:t>
            </a:r>
          </a:p>
        </p:txBody>
      </p:sp>
      <p:cxnSp>
        <p:nvCxnSpPr>
          <p:cNvPr id="23" name="Straight Arrow Connector 22">
            <a:extLst>
              <a:ext uri="{FF2B5EF4-FFF2-40B4-BE49-F238E27FC236}">
                <a16:creationId xmlns:a16="http://schemas.microsoft.com/office/drawing/2014/main" id="{D1F9FE1F-CC5C-4181-8B57-A0602F5297DE}"/>
              </a:ext>
            </a:extLst>
          </p:cNvPr>
          <p:cNvCxnSpPr>
            <a:cxnSpLocks/>
            <a:stCxn id="5" idx="2"/>
          </p:cNvCxnSpPr>
          <p:nvPr/>
        </p:nvCxnSpPr>
        <p:spPr>
          <a:xfrm>
            <a:off x="1519236" y="2560396"/>
            <a:ext cx="0" cy="145696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2535B01-854E-4149-8064-F3421E210AA9}"/>
              </a:ext>
            </a:extLst>
          </p:cNvPr>
          <p:cNvCxnSpPr>
            <a:cxnSpLocks/>
          </p:cNvCxnSpPr>
          <p:nvPr/>
        </p:nvCxnSpPr>
        <p:spPr>
          <a:xfrm>
            <a:off x="10582444" y="2560396"/>
            <a:ext cx="9382" cy="128193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Robber outline">
            <a:extLst>
              <a:ext uri="{FF2B5EF4-FFF2-40B4-BE49-F238E27FC236}">
                <a16:creationId xmlns:a16="http://schemas.microsoft.com/office/drawing/2014/main" id="{870A242D-C0BF-42A2-93E4-3C038255D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6859" y="2726224"/>
            <a:ext cx="1858977" cy="1858977"/>
          </a:xfrm>
          <a:prstGeom prst="rect">
            <a:avLst/>
          </a:prstGeom>
        </p:spPr>
      </p:pic>
    </p:spTree>
    <p:extLst>
      <p:ext uri="{BB962C8B-B14F-4D97-AF65-F5344CB8AC3E}">
        <p14:creationId xmlns:p14="http://schemas.microsoft.com/office/powerpoint/2010/main" val="304165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Static user consent: </a:t>
            </a:r>
            <a:br>
              <a:rPr lang="en-US"/>
            </a:br>
            <a:r>
              <a:rPr lang="en-US"/>
              <a:t>Permissions declared upfront by admin or app owner</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584200" y="1647825"/>
            <a:ext cx="6135099" cy="1400427"/>
          </a:xfrm>
        </p:spPr>
        <p:txBody>
          <a:bodyPr>
            <a:normAutofit/>
          </a:bodyPr>
          <a:lstStyle/>
          <a:p>
            <a:pPr marL="0" indent="0">
              <a:buNone/>
            </a:pPr>
            <a:r>
              <a:rPr lang="en-US" sz="2400"/>
              <a:t>Will represent all permissions configured in the App registration</a:t>
            </a:r>
          </a:p>
        </p:txBody>
      </p:sp>
      <p:sp>
        <p:nvSpPr>
          <p:cNvPr id="8" name="TextBox 7">
            <a:extLst>
              <a:ext uri="{FF2B5EF4-FFF2-40B4-BE49-F238E27FC236}">
                <a16:creationId xmlns:a16="http://schemas.microsoft.com/office/drawing/2014/main" id="{94BAD922-4447-456C-9199-5BFAC9F3F835}"/>
              </a:ext>
            </a:extLst>
          </p:cNvPr>
          <p:cNvSpPr txBox="1"/>
          <p:nvPr/>
        </p:nvSpPr>
        <p:spPr>
          <a:xfrm>
            <a:off x="7302563" y="1777191"/>
            <a:ext cx="2660073" cy="369332"/>
          </a:xfrm>
          <a:prstGeom prst="rect">
            <a:avLst/>
          </a:prstGeom>
          <a:noFill/>
        </p:spPr>
        <p:txBody>
          <a:bodyPr wrap="square">
            <a:spAutoFit/>
          </a:bodyPr>
          <a:lstStyle/>
          <a:p>
            <a:r>
              <a:rPr lang="en-US" sz="1800"/>
              <a:t>App requests: .default</a:t>
            </a:r>
            <a:endParaRPr lang="en-US"/>
          </a:p>
        </p:txBody>
      </p:sp>
      <p:pic>
        <p:nvPicPr>
          <p:cNvPr id="13" name="Picture 12">
            <a:extLst>
              <a:ext uri="{FF2B5EF4-FFF2-40B4-BE49-F238E27FC236}">
                <a16:creationId xmlns:a16="http://schemas.microsoft.com/office/drawing/2014/main" id="{D8E228AC-297B-4994-91D8-18777B3C6AED}"/>
              </a:ext>
            </a:extLst>
          </p:cNvPr>
          <p:cNvPicPr>
            <a:picLocks noChangeAspect="1"/>
          </p:cNvPicPr>
          <p:nvPr/>
        </p:nvPicPr>
        <p:blipFill>
          <a:blip r:embed="rId3"/>
          <a:stretch>
            <a:fillRect/>
          </a:stretch>
        </p:blipFill>
        <p:spPr>
          <a:xfrm>
            <a:off x="8241402" y="2331189"/>
            <a:ext cx="3210623" cy="4489704"/>
          </a:xfrm>
          <a:prstGeom prst="rect">
            <a:avLst/>
          </a:prstGeom>
        </p:spPr>
      </p:pic>
      <p:cxnSp>
        <p:nvCxnSpPr>
          <p:cNvPr id="10" name="Connector: Elbow 9">
            <a:extLst>
              <a:ext uri="{FF2B5EF4-FFF2-40B4-BE49-F238E27FC236}">
                <a16:creationId xmlns:a16="http://schemas.microsoft.com/office/drawing/2014/main" id="{DA208F14-F868-47BE-8744-E9B938805E17}"/>
              </a:ext>
            </a:extLst>
          </p:cNvPr>
          <p:cNvCxnSpPr>
            <a:cxnSpLocks/>
            <a:endCxn id="13" idx="1"/>
          </p:cNvCxnSpPr>
          <p:nvPr/>
        </p:nvCxnSpPr>
        <p:spPr>
          <a:xfrm rot="16200000" flipH="1">
            <a:off x="6686831" y="3021470"/>
            <a:ext cx="2429520" cy="679621"/>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8064E6C-B066-448C-87DF-62FFB7E4698D}"/>
              </a:ext>
            </a:extLst>
          </p:cNvPr>
          <p:cNvSpPr/>
          <p:nvPr/>
        </p:nvSpPr>
        <p:spPr bwMode="auto">
          <a:xfrm>
            <a:off x="8500619" y="4401380"/>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F7A789DF-0904-4CD7-A4FD-43B448BEACEB}"/>
              </a:ext>
            </a:extLst>
          </p:cNvPr>
          <p:cNvPicPr>
            <a:picLocks noChangeAspect="1"/>
          </p:cNvPicPr>
          <p:nvPr/>
        </p:nvPicPr>
        <p:blipFill>
          <a:blip r:embed="rId4"/>
          <a:stretch>
            <a:fillRect/>
          </a:stretch>
        </p:blipFill>
        <p:spPr>
          <a:xfrm>
            <a:off x="0" y="2493137"/>
            <a:ext cx="7302563" cy="4364863"/>
          </a:xfrm>
          <a:prstGeom prst="rect">
            <a:avLst/>
          </a:prstGeom>
        </p:spPr>
      </p:pic>
      <p:sp>
        <p:nvSpPr>
          <p:cNvPr id="21" name="TextBox 20">
            <a:extLst>
              <a:ext uri="{FF2B5EF4-FFF2-40B4-BE49-F238E27FC236}">
                <a16:creationId xmlns:a16="http://schemas.microsoft.com/office/drawing/2014/main" id="{F5CC86DE-B504-49C0-A195-FF15BE4D5111}"/>
              </a:ext>
            </a:extLst>
          </p:cNvPr>
          <p:cNvSpPr txBox="1"/>
          <p:nvPr/>
        </p:nvSpPr>
        <p:spPr>
          <a:xfrm>
            <a:off x="2502581" y="6217303"/>
            <a:ext cx="7186838" cy="646331"/>
          </a:xfrm>
          <a:prstGeom prst="rect">
            <a:avLst/>
          </a:prstGeom>
          <a:solidFill>
            <a:srgbClr val="FFFFFF">
              <a:alpha val="69804"/>
            </a:srgbClr>
          </a:solidFill>
        </p:spPr>
        <p:txBody>
          <a:bodyPr wrap="square">
            <a:spAutoFit/>
          </a:bodyPr>
          <a:lstStyle/>
          <a:p>
            <a:pPr marL="0" indent="0" algn="ctr">
              <a:buNone/>
            </a:pPr>
            <a:r>
              <a:rPr lang="en-US" sz="1800"/>
              <a:t>Note: </a:t>
            </a:r>
            <a:r>
              <a:rPr lang="en-US" sz="1800" b="1"/>
              <a:t>/.default</a:t>
            </a:r>
            <a:r>
              <a:rPr lang="en-US" sz="1800"/>
              <a:t> triggers a consent prompt only if the user has not granted permissions for the app to the resource</a:t>
            </a:r>
          </a:p>
        </p:txBody>
      </p:sp>
      <p:sp>
        <p:nvSpPr>
          <p:cNvPr id="25" name="Rectangle: Rounded Corners 24">
            <a:extLst>
              <a:ext uri="{FF2B5EF4-FFF2-40B4-BE49-F238E27FC236}">
                <a16:creationId xmlns:a16="http://schemas.microsoft.com/office/drawing/2014/main" id="{44E46BB5-EAF1-4A71-80BE-03555795537E}"/>
              </a:ext>
            </a:extLst>
          </p:cNvPr>
          <p:cNvSpPr/>
          <p:nvPr/>
        </p:nvSpPr>
        <p:spPr bwMode="auto">
          <a:xfrm>
            <a:off x="1635770" y="5495682"/>
            <a:ext cx="4775304"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58827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a:t>Delegated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12968"/>
          </a:xfrm>
        </p:spPr>
        <p:txBody>
          <a:bodyPr/>
          <a:lstStyle/>
          <a:p>
            <a:r>
              <a:rPr lang="en-US"/>
              <a:t>Authorize an app to access a resource on behalf of the signed in user</a:t>
            </a:r>
          </a:p>
          <a:p>
            <a:r>
              <a:rPr lang="en-US"/>
              <a:t>Must be granted by the current user or an admin</a:t>
            </a:r>
          </a:p>
          <a:p>
            <a:r>
              <a:rPr lang="en-US"/>
              <a:t>App’s effective permission is the intersection of delegated permission and user capabilities</a:t>
            </a:r>
          </a:p>
          <a:p>
            <a:r>
              <a:rPr lang="en-US"/>
              <a:t>Apps can request access dynamically, incrementally, or statically</a:t>
            </a:r>
          </a:p>
        </p:txBody>
      </p:sp>
    </p:spTree>
    <p:extLst>
      <p:ext uri="{BB962C8B-B14F-4D97-AF65-F5344CB8AC3E}">
        <p14:creationId xmlns:p14="http://schemas.microsoft.com/office/powerpoint/2010/main" val="9337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9B1C3-F137-425B-A490-BD6C173DBB58}"/>
              </a:ext>
            </a:extLst>
          </p:cNvPr>
          <p:cNvSpPr>
            <a:spLocks noGrp="1"/>
          </p:cNvSpPr>
          <p:nvPr>
            <p:ph type="title"/>
          </p:nvPr>
        </p:nvSpPr>
        <p:spPr>
          <a:xfrm>
            <a:off x="831850" y="1458516"/>
            <a:ext cx="10515600" cy="1846659"/>
          </a:xfrm>
        </p:spPr>
        <p:txBody>
          <a:bodyPr/>
          <a:lstStyle/>
          <a:p>
            <a:r>
              <a:rPr lang="en-US"/>
              <a:t>How does Microsoft use Permissions?</a:t>
            </a:r>
          </a:p>
        </p:txBody>
      </p:sp>
      <p:sp>
        <p:nvSpPr>
          <p:cNvPr id="5" name="Text Placeholder 4">
            <a:extLst>
              <a:ext uri="{FF2B5EF4-FFF2-40B4-BE49-F238E27FC236}">
                <a16:creationId xmlns:a16="http://schemas.microsoft.com/office/drawing/2014/main" id="{EEAEE1F8-6FF8-4306-837B-8961A3327E07}"/>
              </a:ext>
            </a:extLst>
          </p:cNvPr>
          <p:cNvSpPr>
            <a:spLocks noGrp="1"/>
          </p:cNvSpPr>
          <p:nvPr>
            <p:ph type="body" idx="1"/>
          </p:nvPr>
        </p:nvSpPr>
        <p:spPr>
          <a:xfrm>
            <a:off x="831850" y="4589463"/>
            <a:ext cx="10515600" cy="369332"/>
          </a:xfrm>
        </p:spPr>
        <p:txBody>
          <a:bodyPr/>
          <a:lstStyle/>
          <a:p>
            <a:r>
              <a:rPr lang="en-US" dirty="0"/>
              <a:t>Let’s look at an example from Microsoft Graph</a:t>
            </a:r>
          </a:p>
        </p:txBody>
      </p:sp>
    </p:spTree>
    <p:extLst>
      <p:ext uri="{BB962C8B-B14F-4D97-AF65-F5344CB8AC3E}">
        <p14:creationId xmlns:p14="http://schemas.microsoft.com/office/powerpoint/2010/main" val="8316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685859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588263" y="457200"/>
            <a:ext cx="11018520" cy="553998"/>
          </a:xfrm>
        </p:spPr>
        <p:txBody>
          <a:bodyPr/>
          <a:lstStyle/>
          <a:p>
            <a:r>
              <a:rPr lang="en-US"/>
              <a:t>Microsoft Graph User Permissions (Examples)</a:t>
            </a:r>
          </a:p>
        </p:txBody>
      </p:sp>
      <p:graphicFrame>
        <p:nvGraphicFramePr>
          <p:cNvPr id="4" name="Content Placeholder 3">
            <a:extLst>
              <a:ext uri="{FF2B5EF4-FFF2-40B4-BE49-F238E27FC236}">
                <a16:creationId xmlns:a16="http://schemas.microsoft.com/office/drawing/2014/main" id="{B3CDF557-2BFF-4449-857B-3ED98F2250D2}"/>
              </a:ext>
            </a:extLst>
          </p:cNvPr>
          <p:cNvGraphicFramePr>
            <a:graphicFrameLocks noGrp="1"/>
          </p:cNvGraphicFramePr>
          <p:nvPr>
            <p:ph sz="quarter" idx="10"/>
          </p:nvPr>
        </p:nvGraphicFramePr>
        <p:xfrm>
          <a:off x="584187" y="1435100"/>
          <a:ext cx="11018837" cy="2948868"/>
        </p:xfrm>
        <a:graphic>
          <a:graphicData uri="http://schemas.openxmlformats.org/drawingml/2006/table">
            <a:tbl>
              <a:tblPr firstRow="1">
                <a:tableStyleId>{5C22544A-7EE6-4342-B048-85BDC9FD1C3A}</a:tableStyleId>
              </a:tblPr>
              <a:tblGrid>
                <a:gridCol w="1747533">
                  <a:extLst>
                    <a:ext uri="{9D8B030D-6E8A-4147-A177-3AD203B41FA5}">
                      <a16:colId xmlns:a16="http://schemas.microsoft.com/office/drawing/2014/main" val="2662408917"/>
                    </a:ext>
                  </a:extLst>
                </a:gridCol>
                <a:gridCol w="1800862">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err="1">
                          <a:effectLst/>
                        </a:rPr>
                        <a:t>User.ReadBasic.All</a:t>
                      </a:r>
                      <a:endParaRPr lang="en-US" sz="1600">
                        <a:effectLst/>
                      </a:endParaRP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a:t>
                      </a:r>
                      <a:r>
                        <a:rPr lang="en-US" sz="1600" b="1" dirty="0">
                          <a:effectLst/>
                        </a:rPr>
                        <a:t>display name, first and last name, email address, open extensions and photo</a:t>
                      </a:r>
                      <a:r>
                        <a:rPr lang="en-US" sz="1600" dirty="0">
                          <a:effectLst/>
                        </a:rPr>
                        <a:t>. Also allows the app to read the full profile of the signed-in user.</a:t>
                      </a:r>
                    </a:p>
                  </a:txBody>
                  <a:tcPr marL="29601" marR="29601" marT="22201" marB="22201"/>
                </a:tc>
                <a:extLst>
                  <a:ext uri="{0D108BD9-81ED-4DB2-BD59-A6C34878D82A}">
                    <a16:rowId xmlns:a16="http://schemas.microsoft.com/office/drawing/2014/main" val="2836539872"/>
                  </a:ext>
                </a:extLst>
              </a:tr>
            </a:tbl>
          </a:graphicData>
        </a:graphic>
      </p:graphicFrame>
      <p:sp>
        <p:nvSpPr>
          <p:cNvPr id="10" name="TextBox 9">
            <a:extLst>
              <a:ext uri="{FF2B5EF4-FFF2-40B4-BE49-F238E27FC236}">
                <a16:creationId xmlns:a16="http://schemas.microsoft.com/office/drawing/2014/main" id="{B16CDDA4-3D86-47C6-91E7-B9EC66C2F523}"/>
              </a:ext>
            </a:extLst>
          </p:cNvPr>
          <p:cNvSpPr txBox="1"/>
          <p:nvPr/>
        </p:nvSpPr>
        <p:spPr>
          <a:xfrm>
            <a:off x="584200" y="6036854"/>
            <a:ext cx="6737984" cy="363946"/>
          </a:xfrm>
          <a:prstGeom prst="rect">
            <a:avLst/>
          </a:prstGeom>
          <a:noFill/>
        </p:spPr>
        <p:txBody>
          <a:bodyPr wrap="square">
            <a:spAutoFit/>
          </a:bodyPr>
          <a:lstStyle/>
          <a:p>
            <a:r>
              <a:rPr lang="en-US">
                <a:hlinkClick r:id="rId2"/>
              </a:rPr>
              <a:t>https://docs.microsoft.com/en-us/graph/permissions-reference</a:t>
            </a:r>
            <a:r>
              <a:rPr lang="en-US"/>
              <a:t> </a:t>
            </a:r>
          </a:p>
        </p:txBody>
      </p:sp>
    </p:spTree>
    <p:extLst>
      <p:ext uri="{BB962C8B-B14F-4D97-AF65-F5344CB8AC3E}">
        <p14:creationId xmlns:p14="http://schemas.microsoft.com/office/powerpoint/2010/main" val="23841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More User Permissions…</a:t>
            </a:r>
          </a:p>
        </p:txBody>
      </p:sp>
      <p:graphicFrame>
        <p:nvGraphicFramePr>
          <p:cNvPr id="4" name="Content Placeholder 3">
            <a:extLst>
              <a:ext uri="{FF2B5EF4-FFF2-40B4-BE49-F238E27FC236}">
                <a16:creationId xmlns:a16="http://schemas.microsoft.com/office/drawing/2014/main" id="{A72BCAF9-FD61-4819-B409-BF7EA44DBD71}"/>
              </a:ext>
            </a:extLst>
          </p:cNvPr>
          <p:cNvGraphicFramePr>
            <a:graphicFrameLocks noGrp="1"/>
          </p:cNvGraphicFramePr>
          <p:nvPr>
            <p:ph sz="quarter" idx="10"/>
          </p:nvPr>
        </p:nvGraphicFramePr>
        <p:xfrm>
          <a:off x="584200" y="1435100"/>
          <a:ext cx="11018837"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800875">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solidFill>
                            <a:srgbClr val="FF0000"/>
                          </a:solidFill>
                          <a:effectLst/>
                        </a:rPr>
                        <a:t>User.Read.All</a:t>
                      </a:r>
                    </a:p>
                  </a:txBody>
                  <a:tcPr marL="29601" marR="29601" marT="22201" marB="22201"/>
                </a:tc>
                <a:tc>
                  <a:txBody>
                    <a:bodyPr/>
                    <a:lstStyle/>
                    <a:p>
                      <a:pPr fontAlgn="t"/>
                      <a:r>
                        <a:rPr lang="en-US" sz="1600">
                          <a:solidFill>
                            <a:srgbClr val="FF0000"/>
                          </a:solidFill>
                          <a:effectLst/>
                        </a:rPr>
                        <a:t>Read all users' full profiles</a:t>
                      </a:r>
                    </a:p>
                    <a:p>
                      <a:pPr fontAlgn="t"/>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Allows the app to read the full set of profile properties, reports, and managers of other users in your organization, on behalf of the signed-in user.</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err="1">
                          <a:solidFill>
                            <a:srgbClr val="FF0000"/>
                          </a:solidFill>
                          <a:effectLst/>
                        </a:rPr>
                        <a:t>User.ReadWrite.All</a:t>
                      </a:r>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Read and write all users' full profiles</a:t>
                      </a:r>
                    </a:p>
                  </a:txBody>
                  <a:tcPr marL="29601" marR="29601" marT="22201" marB="22201"/>
                </a:tc>
                <a:tc>
                  <a:txBody>
                    <a:bodyPr/>
                    <a:lstStyle/>
                    <a:p>
                      <a:pPr fontAlgn="t"/>
                      <a:r>
                        <a:rPr lang="en-US" sz="1600" dirty="0">
                          <a:solidFill>
                            <a:srgbClr val="FF0000"/>
                          </a:solidFill>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253155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Admin Consent Required?</a:t>
            </a:r>
          </a:p>
        </p:txBody>
      </p:sp>
      <p:graphicFrame>
        <p:nvGraphicFramePr>
          <p:cNvPr id="4" name="Content Placeholder 3">
            <a:extLst>
              <a:ext uri="{FF2B5EF4-FFF2-40B4-BE49-F238E27FC236}">
                <a16:creationId xmlns:a16="http://schemas.microsoft.com/office/drawing/2014/main" id="{8804BA40-2B02-447D-BD90-6ECCEA63AA52}"/>
              </a:ext>
            </a:extLst>
          </p:cNvPr>
          <p:cNvGraphicFramePr>
            <a:graphicFrameLocks noGrp="1"/>
          </p:cNvGraphicFramePr>
          <p:nvPr>
            <p:ph sz="quarter" idx="10"/>
          </p:nvPr>
        </p:nvGraphicFramePr>
        <p:xfrm>
          <a:off x="584200" y="1435100"/>
          <a:ext cx="11018836"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794510">
                  <a:extLst>
                    <a:ext uri="{9D8B030D-6E8A-4147-A177-3AD203B41FA5}">
                      <a16:colId xmlns:a16="http://schemas.microsoft.com/office/drawing/2014/main" val="116936650"/>
                    </a:ext>
                  </a:extLst>
                </a:gridCol>
                <a:gridCol w="6403586">
                  <a:extLst>
                    <a:ext uri="{9D8B030D-6E8A-4147-A177-3AD203B41FA5}">
                      <a16:colId xmlns:a16="http://schemas.microsoft.com/office/drawing/2014/main" val="172129534"/>
                    </a:ext>
                  </a:extLst>
                </a:gridCol>
                <a:gridCol w="1073220">
                  <a:extLst>
                    <a:ext uri="{9D8B030D-6E8A-4147-A177-3AD203B41FA5}">
                      <a16:colId xmlns:a16="http://schemas.microsoft.com/office/drawing/2014/main" val="3897076835"/>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tc>
                  <a:txBody>
                    <a:bodyPr/>
                    <a:lstStyle/>
                    <a:p>
                      <a:pPr algn="ctr" fontAlgn="b"/>
                      <a:r>
                        <a:rPr lang="en-US" sz="1600" b="1" kern="1200">
                          <a:solidFill>
                            <a:schemeClr val="lt1"/>
                          </a:solidFill>
                          <a:effectLst/>
                          <a:latin typeface="+mn-lt"/>
                          <a:ea typeface="+mn-ea"/>
                          <a:cs typeface="+mn-cs"/>
                        </a:rPr>
                        <a:t>Admin?</a:t>
                      </a:r>
                    </a:p>
                  </a:txBody>
                  <a:tcPr marL="29601" marR="29601" marT="22201" marB="22201" anchor="ctr"/>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836539872"/>
                  </a:ext>
                </a:extLst>
              </a:tr>
              <a:tr h="647706">
                <a:tc>
                  <a:txBody>
                    <a:bodyPr/>
                    <a:lstStyle/>
                    <a:p>
                      <a:pPr fontAlgn="t"/>
                      <a:r>
                        <a:rPr lang="en-US" sz="1600">
                          <a:effectLst/>
                        </a:rPr>
                        <a:t>User.Read.All</a:t>
                      </a:r>
                    </a:p>
                  </a:txBody>
                  <a:tcPr marL="29601" marR="29601" marT="22201" marB="22201"/>
                </a:tc>
                <a:tc>
                  <a:txBody>
                    <a:bodyPr/>
                    <a:lstStyle/>
                    <a:p>
                      <a:pPr fontAlgn="t"/>
                      <a:r>
                        <a:rPr lang="en-US" sz="1600">
                          <a:effectLst/>
                        </a:rPr>
                        <a:t>Read all users' full profiles</a:t>
                      </a:r>
                    </a:p>
                  </a:txBody>
                  <a:tcPr marL="29601" marR="29601" marT="22201" marB="22201"/>
                </a:tc>
                <a:tc>
                  <a:txBody>
                    <a:bodyPr/>
                    <a:lstStyle/>
                    <a:p>
                      <a:pPr fontAlgn="t"/>
                      <a:r>
                        <a:rPr lang="en-US" sz="1600">
                          <a:effectLst/>
                        </a:rPr>
                        <a:t>Allows the app to read the full set of profile properties, reports, and managers of other users in your organization, on behalf of the signed-in user.</a:t>
                      </a:r>
                    </a:p>
                  </a:txBody>
                  <a:tcPr marL="29601" marR="29601" marT="22201" marB="22201"/>
                </a:tc>
                <a:tc>
                  <a:txBody>
                    <a:bodyPr/>
                    <a:lstStyle/>
                    <a:p>
                      <a:pPr algn="ctr" fontAlgn="t"/>
                      <a:r>
                        <a:rPr lang="en-US" sz="1600" b="1">
                          <a:solidFill>
                            <a:srgbClr val="FF0000"/>
                          </a:solidFill>
                          <a:effectLst/>
                        </a:rPr>
                        <a:t>Yes</a:t>
                      </a:r>
                    </a:p>
                  </a:txBody>
                  <a:tcPr marL="29601" marR="29601" marT="22201" marB="22201" anchor="ctr"/>
                </a:tc>
                <a:extLst>
                  <a:ext uri="{0D108BD9-81ED-4DB2-BD59-A6C34878D82A}">
                    <a16:rowId xmlns:a16="http://schemas.microsoft.com/office/drawing/2014/main" val="3521879296"/>
                  </a:ext>
                </a:extLst>
              </a:tr>
              <a:tr h="1174651">
                <a:tc>
                  <a:txBody>
                    <a:bodyPr/>
                    <a:lstStyle/>
                    <a:p>
                      <a:pPr fontAlgn="t"/>
                      <a:r>
                        <a:rPr lang="en-US" sz="1600">
                          <a:effectLst/>
                        </a:rPr>
                        <a:t>User.ReadWrite.All</a:t>
                      </a:r>
                    </a:p>
                  </a:txBody>
                  <a:tcPr marL="29601" marR="29601" marT="22201" marB="22201"/>
                </a:tc>
                <a:tc>
                  <a:txBody>
                    <a:bodyPr/>
                    <a:lstStyle/>
                    <a:p>
                      <a:pPr fontAlgn="t"/>
                      <a:r>
                        <a:rPr lang="en-US" sz="1600">
                          <a:effectLst/>
                        </a:rPr>
                        <a:t>Read and write all users' full profiles</a:t>
                      </a:r>
                    </a:p>
                  </a:txBody>
                  <a:tcPr marL="29601" marR="29601" marT="22201" marB="22201"/>
                </a:tc>
                <a:tc>
                  <a:txBody>
                    <a:bodyPr/>
                    <a:lstStyle/>
                    <a:p>
                      <a:pPr fontAlgn="t"/>
                      <a:r>
                        <a:rPr lang="en-US" sz="1600">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tc>
                  <a:txBody>
                    <a:bodyPr/>
                    <a:lstStyle/>
                    <a:p>
                      <a:pPr algn="ctr" fontAlgn="t"/>
                      <a:r>
                        <a:rPr lang="en-US" sz="1600" b="1" dirty="0">
                          <a:solidFill>
                            <a:srgbClr val="FF0000"/>
                          </a:solidFill>
                          <a:effectLst/>
                        </a:rPr>
                        <a:t>Yes</a:t>
                      </a:r>
                    </a:p>
                  </a:txBody>
                  <a:tcPr marL="29601" marR="29601" marT="22201" marB="22201" anchor="ctr"/>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39625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1384995"/>
          </a:xfrm>
          <a:prstGeom prst="rect">
            <a:avLst/>
          </a:prstGeom>
          <a:noFill/>
        </p:spPr>
        <p:txBody>
          <a:bodyPr wrap="square" rtlCol="0">
            <a:spAutoFit/>
          </a:bodyPr>
          <a:lstStyle/>
          <a:p>
            <a:r>
              <a:rPr lang="en-US" sz="2800"/>
              <a:t>Users can not grant consent for a permission that requires Admin consent</a:t>
            </a:r>
          </a:p>
        </p:txBody>
      </p:sp>
      <p:pic>
        <p:nvPicPr>
          <p:cNvPr id="2" name="Picture 1">
            <a:extLst>
              <a:ext uri="{FF2B5EF4-FFF2-40B4-BE49-F238E27FC236}">
                <a16:creationId xmlns:a16="http://schemas.microsoft.com/office/drawing/2014/main" id="{16AA5E7C-9C8C-440B-9A9C-B7224366AD2D}"/>
              </a:ext>
            </a:extLst>
          </p:cNvPr>
          <p:cNvPicPr>
            <a:picLocks noChangeAspect="1"/>
          </p:cNvPicPr>
          <p:nvPr/>
        </p:nvPicPr>
        <p:blipFill>
          <a:blip r:embed="rId2"/>
          <a:stretch>
            <a:fillRect/>
          </a:stretch>
        </p:blipFill>
        <p:spPr>
          <a:xfrm>
            <a:off x="771525" y="1190625"/>
            <a:ext cx="4248150" cy="4057650"/>
          </a:xfrm>
          <a:prstGeom prst="rect">
            <a:avLst/>
          </a:prstGeom>
        </p:spPr>
      </p:pic>
    </p:spTree>
    <p:extLst>
      <p:ext uri="{BB962C8B-B14F-4D97-AF65-F5344CB8AC3E}">
        <p14:creationId xmlns:p14="http://schemas.microsoft.com/office/powerpoint/2010/main" val="145155479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7838E-386E-4285-844A-1023654CBE75}"/>
              </a:ext>
            </a:extLst>
          </p:cNvPr>
          <p:cNvPicPr>
            <a:picLocks noChangeAspect="1"/>
          </p:cNvPicPr>
          <p:nvPr/>
        </p:nvPicPr>
        <p:blipFill>
          <a:blip r:embed="rId2"/>
          <a:stretch>
            <a:fillRect/>
          </a:stretch>
        </p:blipFill>
        <p:spPr>
          <a:xfrm>
            <a:off x="721902" y="1378437"/>
            <a:ext cx="3924558" cy="4101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065D2F0-CF80-46E0-85F4-82CF9866CCB3}"/>
              </a:ext>
            </a:extLst>
          </p:cNvPr>
          <p:cNvPicPr>
            <a:picLocks noChangeAspect="1"/>
          </p:cNvPicPr>
          <p:nvPr/>
        </p:nvPicPr>
        <p:blipFill>
          <a:blip r:embed="rId3"/>
          <a:stretch>
            <a:fillRect/>
          </a:stretch>
        </p:blipFill>
        <p:spPr>
          <a:xfrm>
            <a:off x="5404968" y="611768"/>
            <a:ext cx="6509377" cy="56344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Arrow: Right 1">
            <a:extLst>
              <a:ext uri="{FF2B5EF4-FFF2-40B4-BE49-F238E27FC236}">
                <a16:creationId xmlns:a16="http://schemas.microsoft.com/office/drawing/2014/main" id="{D83F6A4F-F3F5-4183-9553-59089A9AC8FC}"/>
              </a:ext>
            </a:extLst>
          </p:cNvPr>
          <p:cNvSpPr/>
          <p:nvPr/>
        </p:nvSpPr>
        <p:spPr bwMode="auto">
          <a:xfrm rot="2290423">
            <a:off x="4003385" y="5161474"/>
            <a:ext cx="1652431" cy="8096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020657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3970318"/>
          </a:xfrm>
          <a:prstGeom prst="rect">
            <a:avLst/>
          </a:prstGeom>
          <a:noFill/>
        </p:spPr>
        <p:txBody>
          <a:bodyPr wrap="square" rtlCol="0">
            <a:spAutoFit/>
          </a:bodyPr>
          <a:lstStyle/>
          <a:p>
            <a:r>
              <a:rPr lang="en-US" sz="2800"/>
              <a:t>Users can not grant consent for a permission that requires Admin consent</a:t>
            </a:r>
          </a:p>
          <a:p>
            <a:endParaRPr lang="en-US" sz="2800"/>
          </a:p>
          <a:p>
            <a:r>
              <a:rPr lang="en-US" sz="2800"/>
              <a:t>Admins can grant this consent</a:t>
            </a:r>
          </a:p>
          <a:p>
            <a:endParaRPr lang="en-US" sz="2800"/>
          </a:p>
          <a:p>
            <a:r>
              <a:rPr lang="en-US" sz="2800"/>
              <a:t>When running the app</a:t>
            </a:r>
          </a:p>
          <a:p>
            <a:endParaRPr lang="en-US" sz="2800"/>
          </a:p>
          <a:p>
            <a:endParaRPr lang="en-US" sz="2800"/>
          </a:p>
        </p:txBody>
      </p:sp>
      <p:pic>
        <p:nvPicPr>
          <p:cNvPr id="3" name="Picture 2">
            <a:extLst>
              <a:ext uri="{FF2B5EF4-FFF2-40B4-BE49-F238E27FC236}">
                <a16:creationId xmlns:a16="http://schemas.microsoft.com/office/drawing/2014/main" id="{EAEE3FCF-BEB1-4A82-887D-CABBB01378D6}"/>
              </a:ext>
            </a:extLst>
          </p:cNvPr>
          <p:cNvPicPr>
            <a:picLocks noChangeAspect="1"/>
          </p:cNvPicPr>
          <p:nvPr/>
        </p:nvPicPr>
        <p:blipFill>
          <a:blip r:embed="rId2"/>
          <a:stretch>
            <a:fillRect/>
          </a:stretch>
        </p:blipFill>
        <p:spPr>
          <a:xfrm>
            <a:off x="1295400" y="1190625"/>
            <a:ext cx="4210050" cy="4724400"/>
          </a:xfrm>
          <a:prstGeom prst="rect">
            <a:avLst/>
          </a:prstGeom>
        </p:spPr>
      </p:pic>
    </p:spTree>
    <p:extLst>
      <p:ext uri="{BB962C8B-B14F-4D97-AF65-F5344CB8AC3E}">
        <p14:creationId xmlns:p14="http://schemas.microsoft.com/office/powerpoint/2010/main" val="11545638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Resources need protection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19" name="Arrow: Right 18">
            <a:extLst>
              <a:ext uri="{FF2B5EF4-FFF2-40B4-BE49-F238E27FC236}">
                <a16:creationId xmlns:a16="http://schemas.microsoft.com/office/drawing/2014/main" id="{7DA2B6E2-88A7-467A-858C-2C552529EC0D}"/>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9725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3970318"/>
          </a:xfrm>
          <a:prstGeom prst="rect">
            <a:avLst/>
          </a:prstGeom>
          <a:noFill/>
        </p:spPr>
        <p:txBody>
          <a:bodyPr wrap="square" rtlCol="0">
            <a:spAutoFit/>
          </a:bodyPr>
          <a:lstStyle/>
          <a:p>
            <a:r>
              <a:rPr lang="en-US" sz="2800"/>
              <a:t>Admins can also consent for all users in the organization </a:t>
            </a:r>
          </a:p>
          <a:p>
            <a:endParaRPr lang="en-US" sz="2800"/>
          </a:p>
          <a:p>
            <a:r>
              <a:rPr lang="en-US" sz="2800"/>
              <a:t>Applies to both consent User and Admin permissions</a:t>
            </a:r>
          </a:p>
          <a:p>
            <a:endParaRPr lang="en-US" sz="2800"/>
          </a:p>
          <a:p>
            <a:r>
              <a:rPr lang="en-US" sz="2800"/>
              <a:t>When running the app</a:t>
            </a:r>
          </a:p>
          <a:p>
            <a:endParaRPr lang="en-US" sz="2800"/>
          </a:p>
          <a:p>
            <a:r>
              <a:rPr lang="en-US" sz="2800"/>
              <a:t>In the Azure Portal</a:t>
            </a:r>
          </a:p>
        </p:txBody>
      </p:sp>
      <p:pic>
        <p:nvPicPr>
          <p:cNvPr id="2" name="Picture 1">
            <a:extLst>
              <a:ext uri="{FF2B5EF4-FFF2-40B4-BE49-F238E27FC236}">
                <a16:creationId xmlns:a16="http://schemas.microsoft.com/office/drawing/2014/main" id="{35246110-3BF0-4547-874D-BB05A1FB6B91}"/>
              </a:ext>
            </a:extLst>
          </p:cNvPr>
          <p:cNvPicPr>
            <a:picLocks noChangeAspect="1"/>
          </p:cNvPicPr>
          <p:nvPr/>
        </p:nvPicPr>
        <p:blipFill>
          <a:blip r:embed="rId2"/>
          <a:stretch>
            <a:fillRect/>
          </a:stretch>
        </p:blipFill>
        <p:spPr>
          <a:xfrm>
            <a:off x="277791" y="0"/>
            <a:ext cx="11636418" cy="6858000"/>
          </a:xfrm>
          <a:prstGeom prst="rect">
            <a:avLst/>
          </a:prstGeom>
        </p:spPr>
      </p:pic>
      <p:sp>
        <p:nvSpPr>
          <p:cNvPr id="3" name="TextBox 2">
            <a:extLst>
              <a:ext uri="{FF2B5EF4-FFF2-40B4-BE49-F238E27FC236}">
                <a16:creationId xmlns:a16="http://schemas.microsoft.com/office/drawing/2014/main" id="{FA3AEBEE-8641-49CE-AFA6-0FCE5BACD81F}"/>
              </a:ext>
            </a:extLst>
          </p:cNvPr>
          <p:cNvSpPr txBox="1"/>
          <p:nvPr/>
        </p:nvSpPr>
        <p:spPr>
          <a:xfrm>
            <a:off x="1095375" y="1038225"/>
            <a:ext cx="10591800" cy="1384995"/>
          </a:xfrm>
          <a:prstGeom prst="rect">
            <a:avLst/>
          </a:prstGeom>
          <a:solidFill>
            <a:srgbClr val="FFC000"/>
          </a:solidFill>
        </p:spPr>
        <p:txBody>
          <a:bodyPr wrap="square" rtlCol="0">
            <a:spAutoFit/>
          </a:bodyPr>
          <a:lstStyle/>
          <a:p>
            <a:r>
              <a:rPr lang="en-US" sz="2800"/>
              <a:t>Great choice for LOB apps</a:t>
            </a:r>
          </a:p>
          <a:p>
            <a:endParaRPr lang="en-US" sz="2800"/>
          </a:p>
          <a:p>
            <a:r>
              <a:rPr lang="en-US" sz="2800"/>
              <a:t>Developers should declare all permissions ahead of time </a:t>
            </a:r>
          </a:p>
        </p:txBody>
      </p:sp>
      <p:pic>
        <p:nvPicPr>
          <p:cNvPr id="4" name="Picture 3">
            <a:extLst>
              <a:ext uri="{FF2B5EF4-FFF2-40B4-BE49-F238E27FC236}">
                <a16:creationId xmlns:a16="http://schemas.microsoft.com/office/drawing/2014/main" id="{0971AB78-7E80-4CF0-9162-B1E83C2AC78A}"/>
              </a:ext>
            </a:extLst>
          </p:cNvPr>
          <p:cNvPicPr>
            <a:picLocks noChangeAspect="1"/>
          </p:cNvPicPr>
          <p:nvPr/>
        </p:nvPicPr>
        <p:blipFill>
          <a:blip r:embed="rId3"/>
          <a:stretch>
            <a:fillRect/>
          </a:stretch>
        </p:blipFill>
        <p:spPr>
          <a:xfrm>
            <a:off x="277791" y="0"/>
            <a:ext cx="11486648" cy="6948600"/>
          </a:xfrm>
          <a:prstGeom prst="rect">
            <a:avLst/>
          </a:prstGeom>
        </p:spPr>
      </p:pic>
    </p:spTree>
    <p:extLst>
      <p:ext uri="{BB962C8B-B14F-4D97-AF65-F5344CB8AC3E}">
        <p14:creationId xmlns:p14="http://schemas.microsoft.com/office/powerpoint/2010/main" val="2050836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B3AC9-1CAA-4B88-9115-0F0A57B22D0C}"/>
              </a:ext>
            </a:extLst>
          </p:cNvPr>
          <p:cNvSpPr>
            <a:spLocks noGrp="1"/>
          </p:cNvSpPr>
          <p:nvPr>
            <p:ph type="title"/>
          </p:nvPr>
        </p:nvSpPr>
        <p:spPr>
          <a:xfrm>
            <a:off x="585216" y="3035808"/>
            <a:ext cx="8250776" cy="498598"/>
          </a:xfrm>
        </p:spPr>
        <p:txBody>
          <a:bodyPr/>
          <a:lstStyle/>
          <a:p>
            <a:r>
              <a:rPr lang="en-US" dirty="0"/>
              <a:t>Application Permissions</a:t>
            </a:r>
          </a:p>
        </p:txBody>
      </p:sp>
    </p:spTree>
    <p:extLst>
      <p:ext uri="{BB962C8B-B14F-4D97-AF65-F5344CB8AC3E}">
        <p14:creationId xmlns:p14="http://schemas.microsoft.com/office/powerpoint/2010/main" val="126997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90992" y="127656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Graphic 3" descr="Key">
            <a:extLst>
              <a:ext uri="{FF2B5EF4-FFF2-40B4-BE49-F238E27FC236}">
                <a16:creationId xmlns:a16="http://schemas.microsoft.com/office/drawing/2014/main" id="{7750DFB5-BBA2-4023-9FEE-E3917A138B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24" name="TextBox 23">
            <a:extLst>
              <a:ext uri="{FF2B5EF4-FFF2-40B4-BE49-F238E27FC236}">
                <a16:creationId xmlns:a16="http://schemas.microsoft.com/office/drawing/2014/main" id="{245FED0C-B612-4A21-BBD4-0936EAD3DF6E}"/>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77655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Key">
            <a:extLst>
              <a:ext uri="{FF2B5EF4-FFF2-40B4-BE49-F238E27FC236}">
                <a16:creationId xmlns:a16="http://schemas.microsoft.com/office/drawing/2014/main" id="{8AD3DD12-DF9D-4A76-9CA5-21529B9D11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8476" y="2308989"/>
            <a:ext cx="645750" cy="645750"/>
          </a:xfrm>
          <a:prstGeom prst="rect">
            <a:avLst/>
          </a:prstGeom>
        </p:spPr>
      </p:pic>
      <p:sp>
        <p:nvSpPr>
          <p:cNvPr id="29" name="TextBox 28">
            <a:extLst>
              <a:ext uri="{FF2B5EF4-FFF2-40B4-BE49-F238E27FC236}">
                <a16:creationId xmlns:a16="http://schemas.microsoft.com/office/drawing/2014/main" id="{62F62A53-9BBF-4CE7-846D-16D7C3CBCD63}"/>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22292" y="1739939"/>
            <a:ext cx="914400" cy="914400"/>
          </a:xfrm>
          <a:prstGeom prst="rect">
            <a:avLst/>
          </a:prstGeom>
        </p:spPr>
      </p:pic>
      <p:pic>
        <p:nvPicPr>
          <p:cNvPr id="8" name="Picture 7">
            <a:extLst>
              <a:ext uri="{FF2B5EF4-FFF2-40B4-BE49-F238E27FC236}">
                <a16:creationId xmlns:a16="http://schemas.microsoft.com/office/drawing/2014/main" id="{18352DCF-680F-47F6-9A41-E8CB9463EA23}"/>
              </a:ext>
            </a:extLst>
          </p:cNvPr>
          <p:cNvPicPr>
            <a:picLocks noChangeAspect="1"/>
          </p:cNvPicPr>
          <p:nvPr/>
        </p:nvPicPr>
        <p:blipFill>
          <a:blip r:embed="rId12"/>
          <a:stretch>
            <a:fillRect/>
          </a:stretch>
        </p:blipFill>
        <p:spPr>
          <a:xfrm>
            <a:off x="58599" y="1947394"/>
            <a:ext cx="12031229" cy="2952517"/>
          </a:xfrm>
          <a:prstGeom prst="rect">
            <a:avLst/>
          </a:prstGeom>
          <a:effectLst>
            <a:innerShdw blurRad="114300">
              <a:prstClr val="black"/>
            </a:innerShdw>
          </a:effectLst>
        </p:spPr>
      </p:pic>
      <p:sp>
        <p:nvSpPr>
          <p:cNvPr id="9" name="Rectangle 8">
            <a:extLst>
              <a:ext uri="{FF2B5EF4-FFF2-40B4-BE49-F238E27FC236}">
                <a16:creationId xmlns:a16="http://schemas.microsoft.com/office/drawing/2014/main" id="{0CC6635C-485E-4994-8E9A-23C22D9A87A9}"/>
              </a:ext>
            </a:extLst>
          </p:cNvPr>
          <p:cNvSpPr/>
          <p:nvPr/>
        </p:nvSpPr>
        <p:spPr bwMode="auto">
          <a:xfrm>
            <a:off x="8890000" y="4024718"/>
            <a:ext cx="3046692"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AB32F52B-FF44-4017-B1A8-13A038825153}"/>
              </a:ext>
            </a:extLst>
          </p:cNvPr>
          <p:cNvSpPr/>
          <p:nvPr/>
        </p:nvSpPr>
        <p:spPr bwMode="auto">
          <a:xfrm>
            <a:off x="1803400" y="2932053"/>
            <a:ext cx="4178300"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0" name="TextBox 29">
            <a:extLst>
              <a:ext uri="{FF2B5EF4-FFF2-40B4-BE49-F238E27FC236}">
                <a16:creationId xmlns:a16="http://schemas.microsoft.com/office/drawing/2014/main" id="{82EAD70B-0229-4073-8E74-54705B25CC93}"/>
              </a:ext>
            </a:extLst>
          </p:cNvPr>
          <p:cNvSpPr txBox="1"/>
          <p:nvPr/>
        </p:nvSpPr>
        <p:spPr>
          <a:xfrm>
            <a:off x="6295100" y="2802533"/>
            <a:ext cx="4987264" cy="61555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Must be consented by Admin</a:t>
            </a:r>
          </a:p>
          <a:p>
            <a:pPr algn="l"/>
            <a:r>
              <a:rPr lang="en-US" sz="2000" b="1" dirty="0">
                <a:gradFill>
                  <a:gsLst>
                    <a:gs pos="2917">
                      <a:schemeClr val="tx1"/>
                    </a:gs>
                    <a:gs pos="30000">
                      <a:schemeClr val="tx1"/>
                    </a:gs>
                  </a:gsLst>
                  <a:lin ang="5400000" scaled="0"/>
                </a:gradFill>
              </a:rPr>
              <a:t>Must be done before service runs</a:t>
            </a:r>
          </a:p>
        </p:txBody>
      </p:sp>
      <p:sp>
        <p:nvSpPr>
          <p:cNvPr id="25" name="TextBox 24">
            <a:extLst>
              <a:ext uri="{FF2B5EF4-FFF2-40B4-BE49-F238E27FC236}">
                <a16:creationId xmlns:a16="http://schemas.microsoft.com/office/drawing/2014/main" id="{7AC535A1-51D2-4630-A398-65F09166EF4A}"/>
              </a:ext>
            </a:extLst>
          </p:cNvPr>
          <p:cNvSpPr txBox="1"/>
          <p:nvPr/>
        </p:nvSpPr>
        <p:spPr>
          <a:xfrm>
            <a:off x="490992" y="127656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4338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25" name="Graphic 24" descr="Server outline">
            <a:extLst>
              <a:ext uri="{FF2B5EF4-FFF2-40B4-BE49-F238E27FC236}">
                <a16:creationId xmlns:a16="http://schemas.microsoft.com/office/drawing/2014/main" id="{9B6C72C6-7D46-4B2F-BB27-9AC9BCA8AB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48197"/>
            <a:ext cx="914400" cy="914400"/>
          </a:xfrm>
          <a:prstGeom prst="rect">
            <a:avLst/>
          </a:prstGeom>
        </p:spPr>
      </p:pic>
      <p:pic>
        <p:nvPicPr>
          <p:cNvPr id="27" name="Graphic 26" descr="Key">
            <a:extLst>
              <a:ext uri="{FF2B5EF4-FFF2-40B4-BE49-F238E27FC236}">
                <a16:creationId xmlns:a16="http://schemas.microsoft.com/office/drawing/2014/main" id="{E5AE3CC1-018B-4804-9A74-AD012C1E0C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68476" y="2308989"/>
            <a:ext cx="645750" cy="645750"/>
          </a:xfrm>
          <a:prstGeom prst="rect">
            <a:avLst/>
          </a:prstGeom>
        </p:spPr>
      </p:pic>
      <p:sp>
        <p:nvSpPr>
          <p:cNvPr id="28" name="TextBox 27">
            <a:extLst>
              <a:ext uri="{FF2B5EF4-FFF2-40B4-BE49-F238E27FC236}">
                <a16:creationId xmlns:a16="http://schemas.microsoft.com/office/drawing/2014/main" id="{71839866-9EB9-4B48-A1CD-64E504156874}"/>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09DFA8B1-AC72-4266-8AAD-C4F43BDDCD73}"/>
              </a:ext>
            </a:extLst>
          </p:cNvPr>
          <p:cNvSpPr txBox="1"/>
          <p:nvPr/>
        </p:nvSpPr>
        <p:spPr>
          <a:xfrm>
            <a:off x="490992" y="127656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0990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4" name="Graphic 3" descr="Key">
            <a:extLst>
              <a:ext uri="{FF2B5EF4-FFF2-40B4-BE49-F238E27FC236}">
                <a16:creationId xmlns:a16="http://schemas.microsoft.com/office/drawing/2014/main" id="{657D4705-8586-4147-BDC2-CC0D4F6AFA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7" name="TextBox 6">
            <a:extLst>
              <a:ext uri="{FF2B5EF4-FFF2-40B4-BE49-F238E27FC236}">
                <a16:creationId xmlns:a16="http://schemas.microsoft.com/office/drawing/2014/main" id="{F7149460-A393-4BE1-8806-687CCF233735}"/>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4C9006A2-E4DE-4112-AF13-2E6562D313F3}"/>
              </a:ext>
            </a:extLst>
          </p:cNvPr>
          <p:cNvSpPr txBox="1"/>
          <p:nvPr/>
        </p:nvSpPr>
        <p:spPr>
          <a:xfrm>
            <a:off x="490992" y="127656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3254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5237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3252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application permissions </a:t>
            </a:r>
          </a:p>
        </p:txBody>
      </p:sp>
      <p:sp>
        <p:nvSpPr>
          <p:cNvPr id="2" name="Text Placeholder 1">
            <a:extLst>
              <a:ext uri="{FF2B5EF4-FFF2-40B4-BE49-F238E27FC236}">
                <a16:creationId xmlns:a16="http://schemas.microsoft.com/office/drawing/2014/main" id="{CB5E370C-E47A-4135-8053-709154E5BE2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07398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E06C-DAED-4128-8497-2C9EA734A968}"/>
              </a:ext>
            </a:extLst>
          </p:cNvPr>
          <p:cNvSpPr>
            <a:spLocks noGrp="1"/>
          </p:cNvSpPr>
          <p:nvPr>
            <p:ph type="title"/>
          </p:nvPr>
        </p:nvSpPr>
        <p:spPr/>
        <p:txBody>
          <a:bodyPr/>
          <a:lstStyle/>
          <a:p>
            <a:r>
              <a:rPr lang="en-US"/>
              <a:t>Application Permissions</a:t>
            </a:r>
          </a:p>
        </p:txBody>
      </p:sp>
      <p:sp>
        <p:nvSpPr>
          <p:cNvPr id="3" name="Content Placeholder 2">
            <a:extLst>
              <a:ext uri="{FF2B5EF4-FFF2-40B4-BE49-F238E27FC236}">
                <a16:creationId xmlns:a16="http://schemas.microsoft.com/office/drawing/2014/main" id="{7F114643-167B-4ECF-97C7-75A25DBDA5ED}"/>
              </a:ext>
            </a:extLst>
          </p:cNvPr>
          <p:cNvSpPr>
            <a:spLocks noGrp="1"/>
          </p:cNvSpPr>
          <p:nvPr>
            <p:ph type="body" sz="quarter" idx="10"/>
          </p:nvPr>
        </p:nvSpPr>
        <p:spPr>
          <a:xfrm>
            <a:off x="586390" y="1434370"/>
            <a:ext cx="11018520" cy="4874990"/>
          </a:xfrm>
        </p:spPr>
        <p:txBody>
          <a:bodyPr>
            <a:normAutofit/>
          </a:bodyPr>
          <a:lstStyle/>
          <a:p>
            <a:r>
              <a:rPr lang="en-US" dirty="0"/>
              <a:t>App proves it is the app requesting permission with a client credential</a:t>
            </a:r>
          </a:p>
          <a:p>
            <a:pPr lvl="1"/>
            <a:r>
              <a:rPr lang="en-US" dirty="0"/>
              <a:t>Secret – OK (but needs help)</a:t>
            </a:r>
          </a:p>
          <a:p>
            <a:pPr lvl="1"/>
            <a:r>
              <a:rPr lang="en-US" dirty="0"/>
              <a:t>Certificates – Good</a:t>
            </a:r>
          </a:p>
          <a:p>
            <a:pPr lvl="1"/>
            <a:r>
              <a:rPr lang="en-US" dirty="0"/>
              <a:t>Workload identity federation - Good</a:t>
            </a:r>
          </a:p>
          <a:p>
            <a:r>
              <a:rPr lang="en-US" dirty="0"/>
              <a:t>Managed Identity for Azure Resources – Best if building on Azure</a:t>
            </a:r>
          </a:p>
          <a:p>
            <a:pPr lvl="1"/>
            <a:r>
              <a:rPr lang="en-US" dirty="0"/>
              <a:t>	</a:t>
            </a:r>
            <a:r>
              <a:rPr lang="en-US" b="1" dirty="0"/>
              <a:t>Ask the Azure Resource for the access token</a:t>
            </a:r>
          </a:p>
          <a:p>
            <a:r>
              <a:rPr lang="en-US" dirty="0"/>
              <a:t>Admin consent – Always</a:t>
            </a:r>
          </a:p>
          <a:p>
            <a:r>
              <a:rPr lang="en-US" dirty="0"/>
              <a:t>By default, app can access all instances of the resource</a:t>
            </a:r>
          </a:p>
          <a:p>
            <a:pPr lvl="1"/>
            <a:r>
              <a:rPr lang="en-US" dirty="0" err="1"/>
              <a:t>User.ReadWrite.All</a:t>
            </a:r>
            <a:r>
              <a:rPr lang="en-US" dirty="0"/>
              <a:t> – update all users profiles</a:t>
            </a:r>
          </a:p>
          <a:p>
            <a:pPr lvl="1"/>
            <a:r>
              <a:rPr lang="en-US" dirty="0" err="1"/>
              <a:t>Calendars.Read</a:t>
            </a:r>
            <a:r>
              <a:rPr lang="en-US" dirty="0"/>
              <a:t> – read all calendars in the tenant</a:t>
            </a:r>
          </a:p>
          <a:p>
            <a:r>
              <a:rPr lang="en-US" dirty="0"/>
              <a:t>Permissions granted the app are always the permissions used</a:t>
            </a:r>
          </a:p>
        </p:txBody>
      </p:sp>
    </p:spTree>
    <p:extLst>
      <p:ext uri="{BB962C8B-B14F-4D97-AF65-F5344CB8AC3E}">
        <p14:creationId xmlns:p14="http://schemas.microsoft.com/office/powerpoint/2010/main" val="3079252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5210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C80-1692-4149-BA59-6CDC330330A6}"/>
              </a:ext>
            </a:extLst>
          </p:cNvPr>
          <p:cNvSpPr>
            <a:spLocks noGrp="1"/>
          </p:cNvSpPr>
          <p:nvPr>
            <p:ph type="title"/>
          </p:nvPr>
        </p:nvSpPr>
        <p:spPr/>
        <p:txBody>
          <a:bodyPr/>
          <a:lstStyle/>
          <a:p>
            <a:r>
              <a:rPr lang="en-US" dirty="0"/>
              <a:t>Limit App Permissions</a:t>
            </a:r>
          </a:p>
        </p:txBody>
      </p:sp>
      <p:sp>
        <p:nvSpPr>
          <p:cNvPr id="3" name="Content Placeholder 2">
            <a:extLst>
              <a:ext uri="{FF2B5EF4-FFF2-40B4-BE49-F238E27FC236}">
                <a16:creationId xmlns:a16="http://schemas.microsoft.com/office/drawing/2014/main" id="{5DF8D755-12C8-4194-9EC1-BAF2EC366392}"/>
              </a:ext>
            </a:extLst>
          </p:cNvPr>
          <p:cNvSpPr>
            <a:spLocks noGrp="1"/>
          </p:cNvSpPr>
          <p:nvPr>
            <p:ph idx="1"/>
          </p:nvPr>
        </p:nvSpPr>
        <p:spPr>
          <a:xfrm>
            <a:off x="584200" y="1435503"/>
            <a:ext cx="11018520" cy="3188565"/>
          </a:xfrm>
        </p:spPr>
        <p:txBody>
          <a:bodyPr/>
          <a:lstStyle/>
          <a:p>
            <a:r>
              <a:rPr lang="en-US" dirty="0"/>
              <a:t>Resource Specific Consent</a:t>
            </a:r>
          </a:p>
          <a:p>
            <a:pPr lvl="1"/>
            <a:r>
              <a:rPr lang="en-US" dirty="0"/>
              <a:t>Microsoft Teams - </a:t>
            </a:r>
            <a:r>
              <a:rPr lang="en-US" dirty="0">
                <a:hlinkClick r:id="rId2"/>
              </a:rPr>
              <a:t>Enable resource-specific consent in Teams - Teams | Microsoft Docs</a:t>
            </a:r>
            <a:endParaRPr lang="en-US" dirty="0"/>
          </a:p>
          <a:p>
            <a:r>
              <a:rPr lang="en-US" dirty="0"/>
              <a:t>Exchange Application Policies</a:t>
            </a:r>
          </a:p>
          <a:p>
            <a:pPr lvl="1"/>
            <a:r>
              <a:rPr lang="en-US" dirty="0"/>
              <a:t>Mailboxes - </a:t>
            </a:r>
            <a:r>
              <a:rPr lang="en-US" dirty="0">
                <a:hlinkClick r:id="rId3"/>
              </a:rPr>
              <a:t>Limiting application permissions to specific Exchange Online mailboxes - Microsoft Graph | Microsoft Docs</a:t>
            </a:r>
            <a:endParaRPr lang="en-US" dirty="0"/>
          </a:p>
          <a:p>
            <a:r>
              <a:rPr lang="en-US" dirty="0" err="1"/>
              <a:t>Sites.Selected</a:t>
            </a:r>
            <a:endParaRPr lang="en-US" dirty="0"/>
          </a:p>
          <a:p>
            <a:pPr lvl="1"/>
            <a:r>
              <a:rPr lang="en-US" dirty="0"/>
              <a:t>SharePoint - </a:t>
            </a:r>
            <a:r>
              <a:rPr lang="en-US" dirty="0">
                <a:hlinkClick r:id="rId4"/>
              </a:rPr>
              <a:t>Controlling app access on a specific SharePoint site collections is now available in Microsoft Graph - Microsoft 365 Developer Blog</a:t>
            </a:r>
            <a:endParaRPr lang="en-US" dirty="0"/>
          </a:p>
        </p:txBody>
      </p:sp>
    </p:spTree>
    <p:extLst>
      <p:ext uri="{BB962C8B-B14F-4D97-AF65-F5344CB8AC3E}">
        <p14:creationId xmlns:p14="http://schemas.microsoft.com/office/powerpoint/2010/main" val="2272117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dirty="0"/>
              <a:t>Application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99146"/>
          </a:xfrm>
        </p:spPr>
        <p:txBody>
          <a:bodyPr/>
          <a:lstStyle/>
          <a:p>
            <a:r>
              <a:rPr lang="en-US" dirty="0"/>
              <a:t>Authorize an app to access a resource</a:t>
            </a:r>
          </a:p>
          <a:p>
            <a:r>
              <a:rPr lang="en-US" dirty="0"/>
              <a:t>Must be granted by an admin before the app runs</a:t>
            </a:r>
          </a:p>
          <a:p>
            <a:r>
              <a:rPr lang="en-US" dirty="0"/>
              <a:t>By default, access is to all instances of the resource</a:t>
            </a:r>
          </a:p>
          <a:p>
            <a:r>
              <a:rPr lang="en-US" dirty="0"/>
              <a:t>Teams, Exchange, and SharePoint have methods to limit access</a:t>
            </a:r>
          </a:p>
          <a:p>
            <a:r>
              <a:rPr lang="en-US" dirty="0"/>
              <a:t>Apps must use .default to </a:t>
            </a:r>
            <a:r>
              <a:rPr lang="en-US"/>
              <a:t>request access</a:t>
            </a:r>
            <a:endParaRPr lang="en-US" dirty="0"/>
          </a:p>
        </p:txBody>
      </p:sp>
    </p:spTree>
    <p:extLst>
      <p:ext uri="{BB962C8B-B14F-4D97-AF65-F5344CB8AC3E}">
        <p14:creationId xmlns:p14="http://schemas.microsoft.com/office/powerpoint/2010/main" val="31759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3224-8822-463B-9D21-359C50D6A7D8}"/>
              </a:ext>
            </a:extLst>
          </p:cNvPr>
          <p:cNvSpPr>
            <a:spLocks noGrp="1"/>
          </p:cNvSpPr>
          <p:nvPr>
            <p:ph type="title"/>
          </p:nvPr>
        </p:nvSpPr>
        <p:spPr/>
        <p:txBody>
          <a:bodyPr/>
          <a:lstStyle/>
          <a:p>
            <a:r>
              <a:rPr lang="en-US"/>
              <a:t>Is this going to be on the test?</a:t>
            </a:r>
          </a:p>
        </p:txBody>
      </p:sp>
      <p:sp>
        <p:nvSpPr>
          <p:cNvPr id="5" name="Text Placeholder 4">
            <a:extLst>
              <a:ext uri="{FF2B5EF4-FFF2-40B4-BE49-F238E27FC236}">
                <a16:creationId xmlns:a16="http://schemas.microsoft.com/office/drawing/2014/main" id="{ED343161-5E59-4ADA-9DF6-939717E0F0B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375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Example: Cactus API</a:t>
            </a:r>
          </a:p>
        </p:txBody>
      </p:sp>
      <p:sp>
        <p:nvSpPr>
          <p:cNvPr id="6" name="Text Placeholder 5"/>
          <p:cNvSpPr>
            <a:spLocks noGrp="1"/>
          </p:cNvSpPr>
          <p:nvPr>
            <p:ph type="body" sz="quarter" idx="10"/>
          </p:nvPr>
        </p:nvSpPr>
        <p:spPr>
          <a:xfrm>
            <a:off x="584199" y="1435497"/>
            <a:ext cx="7003783" cy="4515082"/>
          </a:xfrm>
        </p:spPr>
        <p:txBody>
          <a:bodyPr vert="horz" wrap="square" lIns="0" tIns="0" rIns="0" bIns="0" rtlCol="0">
            <a:spAutoFit/>
          </a:bodyPr>
          <a:lstStyle/>
          <a:p>
            <a:pPr marL="0" indent="0">
              <a:lnSpc>
                <a:spcPct val="95000"/>
              </a:lnSpc>
              <a:buNone/>
            </a:pPr>
            <a:r>
              <a:rPr lang="en-US"/>
              <a:t>A </a:t>
            </a:r>
            <a:r>
              <a:rPr lang="en-US" i="1"/>
              <a:t>very</a:t>
            </a:r>
            <a:r>
              <a:rPr lang="en-US"/>
              <a:t> simple API</a:t>
            </a:r>
          </a:p>
          <a:p>
            <a:pPr lvl="1">
              <a:lnSpc>
                <a:spcPct val="95000"/>
              </a:lnSpc>
            </a:pPr>
            <a:r>
              <a:rPr lang="en-US" sz="1600">
                <a:latin typeface="Consolas" panose="020B0609020204030204" pitchFamily="49" charset="0"/>
              </a:rPr>
              <a:t>GET /items </a:t>
            </a:r>
            <a:r>
              <a:rPr lang="en-US"/>
              <a:t>– list all items</a:t>
            </a:r>
          </a:p>
          <a:p>
            <a:pPr lvl="1">
              <a:lnSpc>
                <a:spcPct val="95000"/>
              </a:lnSpc>
            </a:pPr>
            <a:r>
              <a:rPr lang="en-US" sz="1600">
                <a:latin typeface="Consolas" panose="020B0609020204030204" pitchFamily="49" charset="0"/>
              </a:rPr>
              <a:t>GET /items/{id} </a:t>
            </a:r>
            <a:r>
              <a:rPr lang="en-US"/>
              <a:t>– get one item</a:t>
            </a:r>
          </a:p>
          <a:p>
            <a:pPr marL="28575" indent="0">
              <a:buNone/>
            </a:pPr>
            <a:endParaRPr lang="en-US"/>
          </a:p>
          <a:p>
            <a:pPr marL="28575" indent="0">
              <a:buNone/>
            </a:pPr>
            <a:r>
              <a:rPr lang="en-US"/>
              <a:t>Exposes two delegated permissions</a:t>
            </a:r>
          </a:p>
          <a:p>
            <a:pPr lvl="1"/>
            <a:r>
              <a:rPr lang="en-US" i="1" err="1"/>
              <a:t>Catalog.View.All</a:t>
            </a:r>
            <a:r>
              <a:rPr lang="en-US"/>
              <a:t>: List all items</a:t>
            </a:r>
          </a:p>
          <a:p>
            <a:pPr lvl="1"/>
            <a:r>
              <a:rPr lang="en-US" i="1" err="1"/>
              <a:t>Catalog.View.Published</a:t>
            </a:r>
            <a:r>
              <a:rPr lang="en-US"/>
              <a:t>: List only published items</a:t>
            </a:r>
          </a:p>
          <a:p>
            <a:pPr lvl="1"/>
            <a:endParaRPr lang="en-US"/>
          </a:p>
          <a:p>
            <a:pPr marL="28575" indent="0">
              <a:buNone/>
            </a:pPr>
            <a:r>
              <a:rPr lang="en-US"/>
              <a:t>Has two types of users</a:t>
            </a:r>
          </a:p>
          <a:p>
            <a:pPr lvl="1"/>
            <a:r>
              <a:rPr lang="en-US" i="1"/>
              <a:t>Admin</a:t>
            </a:r>
            <a:r>
              <a:rPr lang="en-US"/>
              <a:t>: Can view all items</a:t>
            </a:r>
          </a:p>
          <a:p>
            <a:pPr lvl="1"/>
            <a:r>
              <a:rPr lang="en-US" i="1"/>
              <a:t>User</a:t>
            </a:r>
            <a:r>
              <a:rPr lang="en-US"/>
              <a:t>: Can view only published items</a:t>
            </a:r>
          </a:p>
        </p:txBody>
      </p:sp>
      <p:grpSp>
        <p:nvGrpSpPr>
          <p:cNvPr id="8" name="Group 7">
            <a:extLst>
              <a:ext uri="{FF2B5EF4-FFF2-40B4-BE49-F238E27FC236}">
                <a16:creationId xmlns:a16="http://schemas.microsoft.com/office/drawing/2014/main" id="{B9804B5D-16C8-4F93-A78D-EECB62EB631F}"/>
              </a:ext>
            </a:extLst>
          </p:cNvPr>
          <p:cNvGrpSpPr/>
          <p:nvPr/>
        </p:nvGrpSpPr>
        <p:grpSpPr>
          <a:xfrm>
            <a:off x="7593633" y="1435496"/>
            <a:ext cx="4015754" cy="4833541"/>
            <a:chOff x="7593633" y="588962"/>
            <a:chExt cx="4015754" cy="5680076"/>
          </a:xfrm>
        </p:grpSpPr>
        <p:sp>
          <p:nvSpPr>
            <p:cNvPr id="9" name="Rectangle 8">
              <a:extLst>
                <a:ext uri="{FF2B5EF4-FFF2-40B4-BE49-F238E27FC236}">
                  <a16:creationId xmlns:a16="http://schemas.microsoft.com/office/drawing/2014/main" id="{8E943250-6381-4982-8F2D-B1202C01A5E0}"/>
                </a:ext>
                <a:ext uri="{C183D7F6-B498-43B3-948B-1728B52AA6E4}">
                  <adec:decorative xmlns:adec="http://schemas.microsoft.com/office/drawing/2017/decorative" val="1"/>
                </a:ext>
              </a:extLst>
            </p:cNvPr>
            <p:cNvSpPr/>
            <p:nvPr/>
          </p:nvSpPr>
          <p:spPr bwMode="auto">
            <a:xfrm>
              <a:off x="7593633" y="588962"/>
              <a:ext cx="401010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6714392-D712-4972-BB3E-CFF8348EA5D6}"/>
                </a:ext>
              </a:extLst>
            </p:cNvPr>
            <p:cNvSpPr/>
            <p:nvPr/>
          </p:nvSpPr>
          <p:spPr bwMode="auto">
            <a:xfrm>
              <a:off x="7599284" y="588962"/>
              <a:ext cx="4010103" cy="4001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rPr>
                <a:t>Catalog contents</a:t>
              </a:r>
            </a:p>
            <a:p>
              <a:pPr defTabSz="932472" fontAlgn="base"/>
              <a:endParaRPr lang="en-US" sz="1200">
                <a:solidFill>
                  <a:schemeClr val="tx1"/>
                </a:solidFill>
                <a:latin typeface="Consolas" panose="020B0609020204030204" pitchFamily="49" charset="0"/>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2,</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Neobuxbaumia</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polylopha</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"unpublished"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1864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199" y="1435497"/>
            <a:ext cx="11025189" cy="2092881"/>
          </a:xfrm>
        </p:spPr>
        <p:txBody>
          <a:bodyPr vert="horz" wrap="square" lIns="0" tIns="0" rIns="0" bIns="0" rtlCol="0">
            <a:spAutoFit/>
          </a:bodyPr>
          <a:lstStyle/>
          <a:p>
            <a:pPr>
              <a:lnSpc>
                <a:spcPct val="95000"/>
              </a:lnSpc>
            </a:pPr>
            <a:r>
              <a:rPr lang="en-US"/>
              <a:t>A single-page JavaScript app requesting the </a:t>
            </a:r>
            <a:r>
              <a:rPr lang="en-US" i="1" err="1"/>
              <a:t>Catalog.View.Published</a:t>
            </a:r>
            <a:r>
              <a:rPr lang="en-US" i="1"/>
              <a:t> </a:t>
            </a:r>
            <a:r>
              <a:rPr lang="en-US"/>
              <a:t>permission, used to list catalog items</a:t>
            </a:r>
          </a:p>
          <a:p>
            <a:pPr lvl="1">
              <a:lnSpc>
                <a:spcPct val="95000"/>
              </a:lnSpc>
            </a:pPr>
            <a:r>
              <a:rPr lang="en-US"/>
              <a:t>Q: Is this a delegated permission (scope) or application permission (app role)?</a:t>
            </a:r>
          </a:p>
          <a:p>
            <a:pPr lvl="1">
              <a:lnSpc>
                <a:spcPct val="95000"/>
              </a:lnSpc>
            </a:pPr>
            <a:r>
              <a:rPr lang="en-US"/>
              <a:t>A: It </a:t>
            </a:r>
            <a:r>
              <a:rPr lang="en-US" i="1"/>
              <a:t>must</a:t>
            </a:r>
            <a:r>
              <a:rPr lang="en-US"/>
              <a:t> be delegated, because:</a:t>
            </a:r>
          </a:p>
          <a:p>
            <a:pPr lvl="2">
              <a:lnSpc>
                <a:spcPct val="95000"/>
              </a:lnSpc>
            </a:pPr>
            <a:r>
              <a:rPr lang="en-US"/>
              <a:t>There are users in front of the app</a:t>
            </a:r>
          </a:p>
          <a:p>
            <a:pPr lvl="2">
              <a:lnSpc>
                <a:spcPct val="95000"/>
              </a:lnSpc>
            </a:pPr>
            <a:r>
              <a:rPr lang="en-US"/>
              <a:t>A single page app can’t keep a secret, so can’t be a confidential client.</a:t>
            </a:r>
          </a:p>
        </p:txBody>
      </p:sp>
      <p:grpSp>
        <p:nvGrpSpPr>
          <p:cNvPr id="41" name="Group 40">
            <a:extLst>
              <a:ext uri="{FF2B5EF4-FFF2-40B4-BE49-F238E27FC236}">
                <a16:creationId xmlns:a16="http://schemas.microsoft.com/office/drawing/2014/main" id="{359918BF-19D9-4F16-B450-5C6E01226E0B}"/>
              </a:ext>
            </a:extLst>
          </p:cNvPr>
          <p:cNvGrpSpPr/>
          <p:nvPr/>
        </p:nvGrpSpPr>
        <p:grpSpPr>
          <a:xfrm>
            <a:off x="3405732" y="3685574"/>
            <a:ext cx="4902022" cy="1736929"/>
            <a:chOff x="967034" y="4775417"/>
            <a:chExt cx="5128966" cy="1817342"/>
          </a:xfrm>
        </p:grpSpPr>
        <p:sp>
          <p:nvSpPr>
            <p:cNvPr id="19" name="Rectangle 18">
              <a:extLst>
                <a:ext uri="{FF2B5EF4-FFF2-40B4-BE49-F238E27FC236}">
                  <a16:creationId xmlns:a16="http://schemas.microsoft.com/office/drawing/2014/main" id="{9A167769-9F92-468F-B93B-348AC83671DD}"/>
                </a:ext>
              </a:extLst>
            </p:cNvPr>
            <p:cNvSpPr/>
            <p:nvPr/>
          </p:nvSpPr>
          <p:spPr bwMode="auto">
            <a:xfrm>
              <a:off x="2835670" y="5196483"/>
              <a:ext cx="1292144" cy="1072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a:gradFill>
                    <a:gsLst>
                      <a:gs pos="40075">
                        <a:srgbClr val="FFFFFF"/>
                      </a:gs>
                      <a:gs pos="30000">
                        <a:srgbClr val="FFFFFF"/>
                      </a:gs>
                    </a:gsLst>
                    <a:lin ang="5400000" scaled="0"/>
                  </a:gradFill>
                </a:rPr>
                <a:t>Cactus </a:t>
              </a:r>
              <a:r>
                <a:rPr lang="es-MX" sz="1800" err="1">
                  <a:gradFill>
                    <a:gsLst>
                      <a:gs pos="40075">
                        <a:srgbClr val="FFFFFF"/>
                      </a:gs>
                      <a:gs pos="30000">
                        <a:srgbClr val="FFFFFF"/>
                      </a:gs>
                    </a:gsLst>
                    <a:lin ang="5400000" scaled="0"/>
                  </a:gradFill>
                </a:rPr>
                <a:t>Catalog</a:t>
              </a:r>
              <a:endParaRPr lang="es-MX" sz="180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AF6BE394-6C6D-4B1C-BDA7-F247FBC466F6}"/>
                </a:ext>
              </a:extLst>
            </p:cNvPr>
            <p:cNvSpPr/>
            <p:nvPr/>
          </p:nvSpPr>
          <p:spPr bwMode="auto">
            <a:xfrm>
              <a:off x="4803856" y="5196484"/>
              <a:ext cx="1292144" cy="10725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err="1">
                  <a:gradFill>
                    <a:gsLst>
                      <a:gs pos="40075">
                        <a:srgbClr val="FFFFFF"/>
                      </a:gs>
                      <a:gs pos="30000">
                        <a:srgbClr val="FFFFFF"/>
                      </a:gs>
                    </a:gsLst>
                    <a:lin ang="5400000" scaled="0"/>
                  </a:gradFill>
                </a:rPr>
                <a:t>Catalog</a:t>
              </a:r>
              <a:r>
                <a:rPr lang="es-MX" sz="1800">
                  <a:gradFill>
                    <a:gsLst>
                      <a:gs pos="40075">
                        <a:srgbClr val="FFFFFF"/>
                      </a:gs>
                      <a:gs pos="30000">
                        <a:srgbClr val="FFFFFF"/>
                      </a:gs>
                    </a:gsLst>
                    <a:lin ang="5400000" scaled="0"/>
                  </a:gradFill>
                </a:rPr>
                <a:t> API</a:t>
              </a:r>
              <a:endParaRPr lang="en-US" sz="1800">
                <a:gradFill>
                  <a:gsLst>
                    <a:gs pos="40075">
                      <a:srgbClr val="FFFFFF"/>
                    </a:gs>
                    <a:gs pos="30000">
                      <a:srgbClr val="FFFFFF"/>
                    </a:gs>
                  </a:gsLst>
                  <a:lin ang="5400000" scaled="0"/>
                </a:gradFill>
              </a:endParaRPr>
            </a:p>
          </p:txBody>
        </p:sp>
        <p:cxnSp>
          <p:nvCxnSpPr>
            <p:cNvPr id="21" name="Straight Arrow Connector 20">
              <a:extLst>
                <a:ext uri="{FF2B5EF4-FFF2-40B4-BE49-F238E27FC236}">
                  <a16:creationId xmlns:a16="http://schemas.microsoft.com/office/drawing/2014/main" id="{8F2FCDE5-FD24-4C1D-B9EC-5F99E33007DE}"/>
                </a:ext>
              </a:extLst>
            </p:cNvPr>
            <p:cNvCxnSpPr>
              <a:cxnSpLocks/>
              <a:stCxn id="25" idx="3"/>
            </p:cNvCxnSpPr>
            <p:nvPr/>
          </p:nvCxnSpPr>
          <p:spPr>
            <a:xfrm flipV="1">
              <a:off x="1421280" y="5340366"/>
              <a:ext cx="140873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5C781E-EF7A-4558-B4A3-ECBDAE50E30A}"/>
                </a:ext>
              </a:extLst>
            </p:cNvPr>
            <p:cNvCxnSpPr>
              <a:cxnSpLocks/>
              <a:stCxn id="19" idx="3"/>
              <a:endCxn id="20" idx="1"/>
            </p:cNvCxnSpPr>
            <p:nvPr/>
          </p:nvCxnSpPr>
          <p:spPr>
            <a:xfrm>
              <a:off x="4127814" y="5732760"/>
              <a:ext cx="67604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D1F7498-4489-4B21-B332-236C9E757BAB}"/>
                </a:ext>
              </a:extLst>
            </p:cNvPr>
            <p:cNvPicPr>
              <a:picLocks noChangeAspect="1"/>
            </p:cNvPicPr>
            <p:nvPr/>
          </p:nvPicPr>
          <p:blipFill>
            <a:blip r:embed="rId3"/>
            <a:stretch>
              <a:fillRect/>
            </a:stretch>
          </p:blipFill>
          <p:spPr>
            <a:xfrm>
              <a:off x="1450243" y="5462860"/>
              <a:ext cx="454246" cy="1129899"/>
            </a:xfrm>
            <a:prstGeom prst="rect">
              <a:avLst/>
            </a:prstGeom>
          </p:spPr>
        </p:pic>
        <p:pic>
          <p:nvPicPr>
            <p:cNvPr id="25" name="Picture 24">
              <a:extLst>
                <a:ext uri="{FF2B5EF4-FFF2-40B4-BE49-F238E27FC236}">
                  <a16:creationId xmlns:a16="http://schemas.microsoft.com/office/drawing/2014/main" id="{CD8383EB-C61A-4FE1-97D9-E142EF706BDC}"/>
                </a:ext>
              </a:extLst>
            </p:cNvPr>
            <p:cNvPicPr>
              <a:picLocks noChangeAspect="1"/>
            </p:cNvPicPr>
            <p:nvPr/>
          </p:nvPicPr>
          <p:blipFill>
            <a:blip r:embed="rId4"/>
            <a:stretch>
              <a:fillRect/>
            </a:stretch>
          </p:blipFill>
          <p:spPr>
            <a:xfrm>
              <a:off x="967034" y="4775417"/>
              <a:ext cx="454246" cy="1129899"/>
            </a:xfrm>
            <a:prstGeom prst="rect">
              <a:avLst/>
            </a:prstGeom>
          </p:spPr>
        </p:pic>
        <p:cxnSp>
          <p:nvCxnSpPr>
            <p:cNvPr id="29" name="Straight Arrow Connector 28">
              <a:extLst>
                <a:ext uri="{FF2B5EF4-FFF2-40B4-BE49-F238E27FC236}">
                  <a16:creationId xmlns:a16="http://schemas.microsoft.com/office/drawing/2014/main" id="{5D796BAC-54F4-4166-9B66-8EB679583DC0}"/>
                </a:ext>
              </a:extLst>
            </p:cNvPr>
            <p:cNvCxnSpPr>
              <a:cxnSpLocks/>
              <a:stCxn id="23" idx="3"/>
            </p:cNvCxnSpPr>
            <p:nvPr/>
          </p:nvCxnSpPr>
          <p:spPr>
            <a:xfrm>
              <a:off x="1904489" y="6027810"/>
              <a:ext cx="925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11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438578"/>
            <a:ext cx="7003783" cy="2111347"/>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a:t>
            </a:r>
            <a:endParaRPr lang="en-US"/>
          </a:p>
          <a:p>
            <a:pPr marL="228600" lvl="1" indent="0">
              <a:lnSpc>
                <a:spcPct val="95000"/>
              </a:lnSpc>
              <a:buNone/>
            </a:pPr>
            <a:r>
              <a:rPr lang="en-US"/>
              <a:t>Q: What’s the result?</a:t>
            </a:r>
          </a:p>
          <a:p>
            <a:pPr marL="228600" lvl="1" indent="0">
              <a:lnSpc>
                <a:spcPct val="95000"/>
              </a:lnSpc>
              <a:buNone/>
            </a:pPr>
            <a:r>
              <a:rPr lang="en-US"/>
              <a:t>A: Only published items are listed. Although Alice is considered an </a:t>
            </a:r>
            <a:r>
              <a:rPr lang="en-US" i="1"/>
              <a:t>Admin</a:t>
            </a:r>
            <a:r>
              <a:rPr lang="en-US"/>
              <a:t> by the API and is allowed to view all items, the client app has limited delegated permissions.</a:t>
            </a: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3633" y="2019300"/>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3262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a:t>
            </a:r>
          </a:p>
          <a:p>
            <a:pPr defTabSz="932472" fontAlgn="base"/>
            <a:endParaRPr lang="en-US" sz="24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0874737C-9D64-4D9F-9DFC-98E6DC7E743F}"/>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3" name="TextBox 2">
            <a:extLst>
              <a:ext uri="{FF2B5EF4-FFF2-40B4-BE49-F238E27FC236}">
                <a16:creationId xmlns:a16="http://schemas.microsoft.com/office/drawing/2014/main" id="{EE3CDB42-82B1-4920-9063-6EF91901FD8C}"/>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0508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621331"/>
            <a:ext cx="7009876" cy="2111347"/>
          </a:xfrm>
        </p:spPr>
        <p:txBody>
          <a:bodyPr vert="horz" wrap="square" lIns="0" tIns="0" rIns="0" bIns="0" rtlCol="0">
            <a:spAutoFit/>
          </a:bodyPr>
          <a:lstStyle/>
          <a:p>
            <a:pPr marL="0" indent="0">
              <a:lnSpc>
                <a:spcPct val="95000"/>
              </a:lnSpc>
              <a:buNone/>
            </a:pPr>
            <a:r>
              <a:rPr lang="en-US"/>
              <a:t>Bob, who is a </a:t>
            </a:r>
            <a:r>
              <a:rPr lang="en-US" i="1"/>
              <a:t>User</a:t>
            </a:r>
            <a:r>
              <a:rPr lang="en-US"/>
              <a:t>, signs in to </a:t>
            </a:r>
            <a:r>
              <a:rPr lang="en-US" i="1"/>
              <a:t>Cactus Catalog </a:t>
            </a:r>
            <a:r>
              <a:rPr lang="en-US"/>
              <a:t>and calls </a:t>
            </a:r>
            <a:r>
              <a:rPr lang="en-US" sz="2400">
                <a:latin typeface="Consolas" panose="020B0609020204030204" pitchFamily="49" charset="0"/>
              </a:rPr>
              <a:t>GET /items/1</a:t>
            </a:r>
            <a:endParaRPr lang="en-US"/>
          </a:p>
          <a:p>
            <a:pPr marL="228600" lvl="1" indent="0">
              <a:lnSpc>
                <a:spcPct val="95000"/>
              </a:lnSpc>
              <a:buNone/>
            </a:pPr>
            <a:r>
              <a:rPr lang="en-US"/>
              <a:t>Q: What’s the result?</a:t>
            </a:r>
          </a:p>
          <a:p>
            <a:pPr marL="228600" lvl="1" indent="0">
              <a:lnSpc>
                <a:spcPct val="95000"/>
              </a:lnSpc>
              <a:buNone/>
            </a:pPr>
            <a:r>
              <a:rPr lang="en-US"/>
              <a:t>A: The requested item is returned. Because it is a published item, both Bob and the client app (on Bob’s behalf) have permission.</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6680" y="2005778"/>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190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/items/1</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7" name="Table 6">
            <a:extLst>
              <a:ext uri="{FF2B5EF4-FFF2-40B4-BE49-F238E27FC236}">
                <a16:creationId xmlns:a16="http://schemas.microsoft.com/office/drawing/2014/main" id="{D9352E1D-2B1C-4DBA-96C1-07FBEA0562D5}"/>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4FC4A640-C4E5-4A1C-8463-E53177D98B40}"/>
              </a:ext>
            </a:extLst>
          </p:cNvPr>
          <p:cNvSpPr txBox="1"/>
          <p:nvPr/>
        </p:nvSpPr>
        <p:spPr>
          <a:xfrm>
            <a:off x="588263" y="1520858"/>
            <a:ext cx="822655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Users can view only published items</a:t>
            </a:r>
          </a:p>
        </p:txBody>
      </p:sp>
    </p:spTree>
    <p:extLst>
      <p:ext uri="{BB962C8B-B14F-4D97-AF65-F5344CB8AC3E}">
        <p14:creationId xmlns:p14="http://schemas.microsoft.com/office/powerpoint/2010/main" val="362706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685740"/>
            <a:ext cx="7009876" cy="2403735"/>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What’s the result?</a:t>
            </a:r>
          </a:p>
          <a:p>
            <a:pPr marL="228600" lvl="1" indent="0">
              <a:lnSpc>
                <a:spcPct val="95000"/>
              </a:lnSpc>
              <a:buNone/>
            </a:pPr>
            <a:r>
              <a:rPr lang="en-US"/>
              <a:t>A: An authorization error is returned. Although Alice is considered an </a:t>
            </a:r>
            <a:r>
              <a:rPr lang="en-US" i="1"/>
              <a:t>Admin</a:t>
            </a:r>
            <a:r>
              <a:rPr lang="en-US"/>
              <a:t> by the API and is allowed to view all items, the client app has limited delegated permissions and is not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103756" y="1947589"/>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350370" y="2019300"/>
            <a:ext cx="3259017"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403 Forbidden</a:t>
            </a: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041A9B63-57C5-4A11-9B7C-52236952F1A4}"/>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2" name="TextBox 1">
            <a:extLst>
              <a:ext uri="{FF2B5EF4-FFF2-40B4-BE49-F238E27FC236}">
                <a16:creationId xmlns:a16="http://schemas.microsoft.com/office/drawing/2014/main" id="{6D7829AF-58BE-481B-9304-27DEEED7D102}"/>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1615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9408" y="2336618"/>
            <a:ext cx="7009876" cy="3930307"/>
          </a:xfrm>
        </p:spPr>
        <p:txBody>
          <a:bodyPr vert="horz" wrap="square" lIns="0" tIns="0" rIns="0" bIns="0" rtlCol="0">
            <a:spAutoFit/>
          </a:bodyPr>
          <a:lstStyle/>
          <a:p>
            <a:pPr marL="0" indent="0">
              <a:lnSpc>
                <a:spcPct val="95000"/>
              </a:lnSpc>
              <a:buNone/>
            </a:pPr>
            <a:r>
              <a:rPr lang="en-US"/>
              <a:t>Now suppose the </a:t>
            </a:r>
            <a:r>
              <a:rPr lang="en-US" i="1"/>
              <a:t>Cactus Catalog </a:t>
            </a:r>
            <a:r>
              <a:rPr lang="en-US"/>
              <a:t>app is granted the delegated permission </a:t>
            </a:r>
            <a:br>
              <a:rPr lang="en-US"/>
            </a:br>
            <a:r>
              <a:rPr lang="en-US" i="1" err="1"/>
              <a:t>Catalog.View.All</a:t>
            </a:r>
            <a:endParaRPr lang="en-US"/>
          </a:p>
          <a:p>
            <a:pPr marL="0" indent="0">
              <a:lnSpc>
                <a:spcPct val="95000"/>
              </a:lnSpc>
              <a:buNone/>
            </a:pPr>
            <a:endParaRPr lang="en-US" sz="1200"/>
          </a:p>
          <a:p>
            <a:pPr marL="0" indent="0">
              <a:lnSpc>
                <a:spcPct val="95000"/>
              </a:lnSpc>
              <a:buNone/>
            </a:pPr>
            <a:r>
              <a:rPr lang="en-US"/>
              <a:t>Bob, a </a:t>
            </a:r>
            <a:r>
              <a:rPr lang="en-US" i="1"/>
              <a:t>User</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 should be the result?</a:t>
            </a:r>
          </a:p>
          <a:p>
            <a:pPr marL="228600" lvl="1" indent="0">
              <a:lnSpc>
                <a:spcPct val="95000"/>
              </a:lnSpc>
              <a:buNone/>
            </a:pPr>
            <a:r>
              <a:rPr lang="en-US"/>
              <a:t>A: An authorization error. Even though the app has delegated permissions to read all items, these permissions are restricted by what the user is actually allowed to do, and Bob isn’t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315864" y="2005778"/>
            <a:ext cx="3290919"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583284" y="2019300"/>
            <a:ext cx="3026104" cy="1169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28429169-561F-4317-AE0D-910A99F601A2}"/>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91178A44-F002-46D2-896A-CE75C89F4146}"/>
              </a:ext>
            </a:extLst>
          </p:cNvPr>
          <p:cNvSpPr txBox="1"/>
          <p:nvPr/>
        </p:nvSpPr>
        <p:spPr>
          <a:xfrm>
            <a:off x="588263" y="1515248"/>
            <a:ext cx="6266165" cy="615553"/>
          </a:xfrm>
          <a:prstGeom prst="rect">
            <a:avLst/>
          </a:prstGeom>
          <a:noFill/>
        </p:spPr>
        <p:txBody>
          <a:bodyPr wrap="square" lIns="0" tIns="0" rIns="0" bIns="0" rtlCol="0">
            <a:spAutoFit/>
          </a:bodyPr>
          <a:lstStyle/>
          <a:p>
            <a:r>
              <a:rPr lang="en-US" sz="2000" i="1"/>
              <a:t>App has consent for </a:t>
            </a:r>
            <a:r>
              <a:rPr lang="en-US" sz="2000" i="1" err="1"/>
              <a:t>Catalog.View.All</a:t>
            </a:r>
            <a:r>
              <a:rPr lang="en-US" sz="2000" i="1"/>
              <a:t>: List all items</a:t>
            </a:r>
          </a:p>
          <a:p>
            <a:r>
              <a:rPr lang="en-US" sz="2000">
                <a:gradFill>
                  <a:gsLst>
                    <a:gs pos="2917">
                      <a:schemeClr val="tx1"/>
                    </a:gs>
                    <a:gs pos="30000">
                      <a:schemeClr val="tx1"/>
                    </a:gs>
                  </a:gsLst>
                  <a:lin ang="5400000" scaled="0"/>
                </a:gradFill>
              </a:rPr>
              <a:t>Users can view only published items</a:t>
            </a:r>
          </a:p>
        </p:txBody>
      </p:sp>
    </p:spTree>
    <p:extLst>
      <p:ext uri="{BB962C8B-B14F-4D97-AF65-F5344CB8AC3E}">
        <p14:creationId xmlns:p14="http://schemas.microsoft.com/office/powerpoint/2010/main" val="346924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63405"/>
          </a:xfrm>
        </p:spPr>
        <p:txBody>
          <a:bodyPr>
            <a:normAutofit/>
          </a:bodyPr>
          <a:lstStyle/>
          <a:p>
            <a:r>
              <a:rPr lang="en-US" sz="2400">
                <a:cs typeface="Segoe UI"/>
              </a:rPr>
              <a:t>Permission and Consent Framework</a:t>
            </a:r>
            <a:endParaRPr lang="en-US" sz="2400"/>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1994392"/>
          </a:xfrm>
        </p:spPr>
        <p:txBody>
          <a:bodyPr vert="horz" wrap="square" lIns="0" tIns="0" rIns="0" bIns="0" rtlCol="0" anchor="t">
            <a:spAutoFit/>
          </a:bodyPr>
          <a:lstStyle/>
          <a:p>
            <a:pPr marL="0" indent="0">
              <a:buNone/>
            </a:pPr>
            <a:r>
              <a:rPr lang="en-US" sz="2400">
                <a:solidFill>
                  <a:schemeClr val="tx1"/>
                </a:solidFill>
                <a:latin typeface="Segoe UI Semilight"/>
                <a:cs typeface="Segoe UI Semilight"/>
              </a:rPr>
              <a:t>For Labs and Exercises please refer to the below link - </a:t>
            </a:r>
            <a:endParaRPr lang="en-US"/>
          </a:p>
          <a:p>
            <a:endParaRPr lang="en-US" sz="2400">
              <a:solidFill>
                <a:schemeClr val="tx1"/>
              </a:solidFill>
            </a:endParaRPr>
          </a:p>
          <a:p>
            <a:pPr marL="0" indent="0">
              <a:buNone/>
            </a:pPr>
            <a:r>
              <a:rPr lang="en-US" sz="2400">
                <a:solidFill>
                  <a:srgbClr val="6EAC1C"/>
                </a:solidFill>
                <a:hlinkClick r:id="rId3"/>
              </a:rPr>
              <a:t>Permissions and Consent Framework - Learn | Microsoft Docs</a:t>
            </a:r>
            <a:endParaRPr lang="en-US" sz="2400">
              <a:solidFill>
                <a:schemeClr val="tx1"/>
              </a:solidFill>
            </a:endParaRPr>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543046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55946" y="1748197"/>
            <a:ext cx="914400" cy="914400"/>
          </a:xfrm>
          <a:prstGeom prst="rect">
            <a:avLst/>
          </a:prstGeom>
        </p:spPr>
      </p:pic>
    </p:spTree>
    <p:extLst>
      <p:ext uri="{BB962C8B-B14F-4D97-AF65-F5344CB8AC3E}">
        <p14:creationId xmlns:p14="http://schemas.microsoft.com/office/powerpoint/2010/main" val="195029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37260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27734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54176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7be728dd-c06d-4423-841c-0f15701633f8" Revision="1" Stencil="f503685e-40ab-4f42-9d6e-c0f616283ddd" StencilVersion="1.0"/>
</Control>
</file>

<file path=customXml/item10.xml><?xml version="1.0" encoding="utf-8"?>
<Control xmlns="http://schemas.microsoft.com/VisualStudio/2011/storyboarding/control">
  <Id Name="71726fe6-8584-4568-ae98-80b494b2efcb" Revision="1" Stencil="System.MyShapes" StencilVersion="1.0"/>
</Control>
</file>

<file path=customXml/item11.xml><?xml version="1.0" encoding="utf-8"?>
<Control xmlns="http://schemas.microsoft.com/VisualStudio/2011/storyboarding/control">
  <Id Name="7be728dd-c06d-4423-841c-0f15701633f8" Revision="1" Stencil="f503685e-40ab-4f42-9d6e-c0f616283ddd" StencilVersion="1.0"/>
</Control>
</file>

<file path=customXml/item12.xml><?xml version="1.0" encoding="utf-8"?>
<Control xmlns="http://schemas.microsoft.com/VisualStudio/2011/storyboarding/control">
  <Id Name="71726fe6-8584-4568-ae98-80b494b2efcb" Revision="1" Stencil="System.MyShapes" StencilVersion="1.0"/>
</Control>
</file>

<file path=customXml/item13.xml><?xml version="1.0" encoding="utf-8"?>
<Control xmlns="http://schemas.microsoft.com/VisualStudio/2011/storyboarding/control">
  <Id Name="7be728dd-c06d-4423-841c-0f15701633f8" Revision="1" Stencil="f503685e-40ab-4f42-9d6e-c0f616283ddd" StencilVersion="1.0"/>
</Control>
</file>

<file path=customXml/item14.xml><?xml version="1.0" encoding="utf-8"?>
<Control xmlns="http://schemas.microsoft.com/VisualStudio/2011/storyboarding/control">
  <Id Name="71726fe6-8584-4568-ae98-80b494b2efcb" Revision="1" Stencil="System.MyShapes" StencilVersion="1.0"/>
</Control>
</file>

<file path=customXml/item15.xml><?xml version="1.0" encoding="utf-8"?>
<Control xmlns="http://schemas.microsoft.com/VisualStudio/2011/storyboarding/control">
  <Id Name="7be728dd-c06d-4423-841c-0f15701633f8" Revision="1" Stencil="f503685e-40ab-4f42-9d6e-c0f616283ddd" StencilVersion="1.0"/>
</Control>
</file>

<file path=customXml/item16.xml><?xml version="1.0" encoding="utf-8"?>
<Control xmlns="http://schemas.microsoft.com/VisualStudio/2011/storyboarding/control">
  <Id Name="71726fe6-8584-4568-ae98-80b494b2efcb" Revision="1" Stencil="System.MyShapes" StencilVersion="1.0"/>
</Control>
</file>

<file path=customXml/item17.xml><?xml version="1.0" encoding="utf-8"?>
<Control xmlns="http://schemas.microsoft.com/VisualStudio/2011/storyboarding/control">
  <Id Name="7be728dd-c06d-4423-841c-0f15701633f8" Revision="1" Stencil="f503685e-40ab-4f42-9d6e-c0f616283ddd" StencilVersion="1.0"/>
</Control>
</file>

<file path=customXml/item18.xml><?xml version="1.0" encoding="utf-8"?>
<Control xmlns="http://schemas.microsoft.com/VisualStudio/2011/storyboarding/control">
  <Id Name="7be728dd-c06d-4423-841c-0f15701633f8" Revision="1" Stencil="f503685e-40ab-4f42-9d6e-c0f616283ddd" StencilVersion="1.0"/>
</Control>
</file>

<file path=customXml/item19.xml><?xml version="1.0" encoding="utf-8"?>
<Control xmlns="http://schemas.microsoft.com/VisualStudio/2011/storyboarding/control">
  <Id Name="7be728dd-c06d-4423-841c-0f15701633f8" Revision="1" Stencil="f503685e-40ab-4f42-9d6e-c0f616283ddd" StencilVersion="1.0"/>
</Control>
</file>

<file path=customXml/item2.xml><?xml version="1.0" encoding="utf-8"?>
<Control xmlns="http://schemas.microsoft.com/VisualStudio/2011/storyboarding/control">
  <Id Name="71726fe6-8584-4568-ae98-80b494b2efcb" Revision="1" Stencil="System.MyShapes" StencilVersion="1.0"/>
</Control>
</file>

<file path=customXml/item20.xml><?xml version="1.0" encoding="utf-8"?>
<Control xmlns="http://schemas.microsoft.com/VisualStudio/2011/storyboarding/control">
  <Id Name="7be728dd-c06d-4423-841c-0f15701633f8" Revision="1" Stencil="f503685e-40ab-4f42-9d6e-c0f616283ddd" StencilVersion="1.0"/>
</Control>
</file>

<file path=customXml/item21.xml><?xml version="1.0" encoding="utf-8"?>
<Control xmlns="http://schemas.microsoft.com/VisualStudio/2011/storyboarding/control">
  <Id Name="71726fe6-8584-4568-ae98-80b494b2efcb" Revision="1" Stencil="System.MyShapes" StencilVersion="1.0"/>
</Control>
</file>

<file path=customXml/item22.xml><?xml version="1.0" encoding="utf-8"?>
<Control xmlns="http://schemas.microsoft.com/VisualStudio/2011/storyboarding/control">
  <Id Name="7be728dd-c06d-4423-841c-0f15701633f8" Revision="1" Stencil="f503685e-40ab-4f42-9d6e-c0f616283ddd" StencilVersion="1.0"/>
</Control>
</file>

<file path=customXml/item23.xml><?xml version="1.0" encoding="utf-8"?>
<Control xmlns="http://schemas.microsoft.com/VisualStudio/2011/storyboarding/control">
  <Id Name="71726fe6-8584-4568-ae98-80b494b2efcb" Revision="1" Stencil="System.MyShapes" StencilVersion="1.0"/>
</Control>
</file>

<file path=customXml/item24.xml><?xml version="1.0" encoding="utf-8"?>
<Control xmlns="http://schemas.microsoft.com/VisualStudio/2011/storyboarding/control">
  <Id Name="7be728dd-c06d-4423-841c-0f15701633f8" Revision="1" Stencil="f503685e-40ab-4f42-9d6e-c0f616283ddd" StencilVersion="1.0"/>
</Control>
</file>

<file path=customXml/item25.xml><?xml version="1.0" encoding="utf-8"?>
<Control xmlns="http://schemas.microsoft.com/VisualStudio/2011/storyboarding/control">
  <Id Name="71726fe6-8584-4568-ae98-80b494b2efcb" Revision="1" Stencil="System.MyShapes" StencilVersion="1.0"/>
</Control>
</file>

<file path=customXml/item26.xml><?xml version="1.0" encoding="utf-8"?>
<Control xmlns="http://schemas.microsoft.com/VisualStudio/2011/storyboarding/control">
  <Id Name="7be728dd-c06d-4423-841c-0f15701633f8" Revision="1" Stencil="f503685e-40ab-4f42-9d6e-c0f616283ddd" StencilVersion="1.0"/>
</Control>
</file>

<file path=customXml/item27.xml><?xml version="1.0" encoding="utf-8"?>
<Control xmlns="http://schemas.microsoft.com/VisualStudio/2011/storyboarding/control">
  <Id Name="71726fe6-8584-4568-ae98-80b494b2efcb" Revision="1" Stencil="System.MyShapes" StencilVersion="1.0"/>
</Control>
</file>

<file path=customXml/item28.xml><?xml version="1.0" encoding="utf-8"?>
<Control xmlns="http://schemas.microsoft.com/VisualStudio/2011/storyboarding/control">
  <Id Name="7be728dd-c06d-4423-841c-0f15701633f8" Revision="1" Stencil="f503685e-40ab-4f42-9d6e-c0f616283ddd" StencilVersion="1.0"/>
</Control>
</file>

<file path=customXml/item29.xml><?xml version="1.0" encoding="utf-8"?>
<Control xmlns="http://schemas.microsoft.com/VisualStudio/2011/storyboarding/control">
  <Id Name="71726fe6-8584-4568-ae98-80b494b2efcb" Revision="1" Stencil="System.MyShapes" StencilVersion="1.0"/>
</Control>
</file>

<file path=customXml/item3.xml><?xml version="1.0" encoding="utf-8"?>
<Control xmlns="http://schemas.microsoft.com/VisualStudio/2011/storyboarding/control">
  <Id Name="7be728dd-c06d-4423-841c-0f15701633f8" Revision="1" Stencil="f503685e-40ab-4f42-9d6e-c0f616283ddd" StencilVersion="1.0"/>
</Control>
</file>

<file path=customXml/item30.xml><?xml version="1.0" encoding="utf-8"?>
<Control xmlns="http://schemas.microsoft.com/VisualStudio/2011/storyboarding/control">
  <Id Name="7be728dd-c06d-4423-841c-0f15701633f8" Revision="1" Stencil="f503685e-40ab-4f42-9d6e-c0f616283ddd" StencilVersion="1.0"/>
</Control>
</file>

<file path=customXml/item31.xml><?xml version="1.0" encoding="utf-8"?>
<Control xmlns="http://schemas.microsoft.com/VisualStudio/2011/storyboarding/control">
  <Id Name="71726fe6-8584-4568-ae98-80b494b2efcb" Revision="1" Stencil="System.MyShapes" StencilVersion="1.0"/>
</Control>
</file>

<file path=customXml/item32.xml><?xml version="1.0" encoding="utf-8"?>
<Control xmlns="http://schemas.microsoft.com/VisualStudio/2011/storyboarding/control">
  <Id Name="7be728dd-c06d-4423-841c-0f15701633f8" Revision="1" Stencil="f503685e-40ab-4f42-9d6e-c0f616283ddd" StencilVersion="1.0"/>
</Control>
</file>

<file path=customXml/item33.xml><?xml version="1.0" encoding="utf-8"?>
<Control xmlns="http://schemas.microsoft.com/VisualStudio/2011/storyboarding/control">
  <Id Name="71726fe6-8584-4568-ae98-80b494b2efcb" Revision="1" Stencil="System.MyShapes" StencilVersion="1.0"/>
</Control>
</file>

<file path=customXml/item34.xml><?xml version="1.0" encoding="utf-8"?>
<Control xmlns="http://schemas.microsoft.com/VisualStudio/2011/storyboarding/control">
  <Id Name="7be728dd-c06d-4423-841c-0f15701633f8" Revision="1" Stencil="f503685e-40ab-4f42-9d6e-c0f616283ddd" StencilVersion="1.0"/>
</Control>
</file>

<file path=customXml/item35.xml><?xml version="1.0" encoding="utf-8"?>
<Control xmlns="http://schemas.microsoft.com/VisualStudio/2011/storyboarding/control">
  <Id Name="71726fe6-8584-4568-ae98-80b494b2efcb" Revision="1" Stencil="System.MyShapes" StencilVersion="1.0"/>
</Control>
</file>

<file path=customXml/item36.xml><?xml version="1.0" encoding="utf-8"?>
<Control xmlns="http://schemas.microsoft.com/VisualStudio/2011/storyboarding/control">
  <Id Name="7be728dd-c06d-4423-841c-0f15701633f8" Revision="1" Stencil="f503685e-40ab-4f42-9d6e-c0f616283ddd" StencilVersion="1.0"/>
</Control>
</file>

<file path=customXml/item37.xml><?xml version="1.0" encoding="utf-8"?>
<Control xmlns="http://schemas.microsoft.com/VisualStudio/2011/storyboarding/control">
  <Id Name="71726fe6-8584-4568-ae98-80b494b2efcb" Revision="1" Stencil="System.MyShapes" StencilVersion="1.0"/>
</Control>
</file>

<file path=customXml/item38.xml><?xml version="1.0" encoding="utf-8"?>
<Control xmlns="http://schemas.microsoft.com/VisualStudio/2011/storyboarding/control">
  <Id Name="7be728dd-c06d-4423-841c-0f15701633f8" Revision="1" Stencil="f503685e-40ab-4f42-9d6e-c0f616283ddd" StencilVersion="1.0"/>
</Control>
</file>

<file path=customXml/item39.xml><?xml version="1.0" encoding="utf-8"?>
<Control xmlns="http://schemas.microsoft.com/VisualStudio/2011/storyboarding/control">
  <Id Name="71726fe6-8584-4568-ae98-80b494b2efcb" Revision="1" Stencil="System.MyShapes" StencilVersion="1.0"/>
</Control>
</file>

<file path=customXml/item4.xml><?xml version="1.0" encoding="utf-8"?>
<Control xmlns="http://schemas.microsoft.com/VisualStudio/2011/storyboarding/control">
  <Id Name="71726fe6-8584-4568-ae98-80b494b2efcb" Revision="1" Stencil="System.MyShapes" StencilVersion="1.0"/>
</Control>
</file>

<file path=customXml/item40.xml><?xml version="1.0" encoding="utf-8"?>
<Control xmlns="http://schemas.microsoft.com/VisualStudio/2011/storyboarding/control">
  <Id Name="03c46fbb-922e-4726-aeee-d3da027d6ea8" Revision="1" Stencil="1b9d9d4e-0ee0-4aa2-9fea-6eecc8d4da89" StencilVersion="1.0"/>
</Control>
</file>

<file path=customXml/item41.xml><?xml version="1.0" encoding="utf-8"?>
<Control xmlns="http://schemas.microsoft.com/VisualStudio/2011/storyboarding/control">
  <Id Name="3a59f468-8427-45e9-a3c8-deb39375246c" Revision="1" Stencil="System.MyShapes" StencilVersion="1.0"/>
</Control>
</file>

<file path=customXml/item42.xml><?xml version="1.0" encoding="utf-8"?>
<Control xmlns="http://schemas.microsoft.com/VisualStudio/2011/storyboarding/control">
  <Id Name="7be728dd-c06d-4423-841c-0f15701633f8" Revision="1" Stencil="f503685e-40ab-4f42-9d6e-c0f616283ddd" StencilVersion="1.0"/>
</Control>
</file>

<file path=customXml/item43.xml><?xml version="1.0" encoding="utf-8"?>
<Control xmlns="http://schemas.microsoft.com/VisualStudio/2011/storyboarding/control">
  <Id Name="71726fe6-8584-4568-ae98-80b494b2efcb" Revision="1" Stencil="System.MyShapes" StencilVersion="1.0"/>
</Control>
</file>

<file path=customXml/item44.xml><?xml version="1.0" encoding="utf-8"?>
<Control xmlns="http://schemas.microsoft.com/VisualStudio/2011/storyboarding/control">
  <Id Name="7be728dd-c06d-4423-841c-0f15701633f8" Revision="1" Stencil="f503685e-40ab-4f42-9d6e-c0f616283ddd" StencilVersion="1.0"/>
</Control>
</file>

<file path=customXml/item45.xml><?xml version="1.0" encoding="utf-8"?>
<Control xmlns="http://schemas.microsoft.com/VisualStudio/2011/storyboarding/control">
  <Id Name="71726fe6-8584-4568-ae98-80b494b2efcb" Revision="1" Stencil="System.MyShapes" StencilVersion="1.0"/>
</Control>
</file>

<file path=customXml/item46.xml><?xml version="1.0" encoding="utf-8"?>
<Control xmlns="http://schemas.microsoft.com/VisualStudio/2011/storyboarding/control">
  <Id Name="7be728dd-c06d-4423-841c-0f15701633f8" Revision="1" Stencil="f503685e-40ab-4f42-9d6e-c0f616283ddd" StencilVersion="1.0"/>
</Control>
</file>

<file path=customXml/item47.xml><?xml version="1.0" encoding="utf-8"?>
<Control xmlns="http://schemas.microsoft.com/VisualStudio/2011/storyboarding/control">
  <Id Name="71726fe6-8584-4568-ae98-80b494b2efcb" Revision="1" Stencil="System.MyShapes" StencilVersion="1.0"/>
</Control>
</file>

<file path=customXml/item48.xml><?xml version="1.0" encoding="utf-8"?>
<Control xmlns="http://schemas.microsoft.com/VisualStudio/2011/storyboarding/control">
  <Id Name="7be728dd-c06d-4423-841c-0f15701633f8" Revision="1" Stencil="f503685e-40ab-4f42-9d6e-c0f616283ddd" StencilVersion="1.0"/>
</Control>
</file>

<file path=customXml/item49.xml><?xml version="1.0" encoding="utf-8"?>
<Control xmlns="http://schemas.microsoft.com/VisualStudio/2011/storyboarding/control">
  <Id Name="71726fe6-8584-4568-ae98-80b494b2efcb" Revision="1" Stencil="System.MyShapes" StencilVersion="1.0"/>
</Control>
</file>

<file path=customXml/item5.xml><?xml version="1.0" encoding="utf-8"?>
<Control xmlns="http://schemas.microsoft.com/VisualStudio/2011/storyboarding/control">
  <Id Name="7be728dd-c06d-4423-841c-0f15701633f8" Revision="1" Stencil="f503685e-40ab-4f42-9d6e-c0f616283ddd" StencilVersion="1.0"/>
</Control>
</file>

<file path=customXml/item50.xml><?xml version="1.0" encoding="utf-8"?>
<Control xmlns="http://schemas.microsoft.com/VisualStudio/2011/storyboarding/control">
  <Id Name="7be728dd-c06d-4423-841c-0f15701633f8" Revision="1" Stencil="f503685e-40ab-4f42-9d6e-c0f616283ddd" StencilVersion="1.0"/>
</Control>
</file>

<file path=customXml/item51.xml><?xml version="1.0" encoding="utf-8"?>
<Control xmlns="http://schemas.microsoft.com/VisualStudio/2011/storyboarding/control">
  <Id Name="71726fe6-8584-4568-ae98-80b494b2efcb" Revision="1" Stencil="System.MyShapes" StencilVersion="1.0"/>
</Control>
</file>

<file path=customXml/item52.xml><?xml version="1.0" encoding="utf-8"?>
<Control xmlns="http://schemas.microsoft.com/VisualStudio/2011/storyboarding/control">
  <Id Name="7be728dd-c06d-4423-841c-0f15701633f8" Revision="1" Stencil="f503685e-40ab-4f42-9d6e-c0f616283ddd" StencilVersion="1.0"/>
</Control>
</file>

<file path=customXml/item53.xml><?xml version="1.0" encoding="utf-8"?>
<Control xmlns="http://schemas.microsoft.com/VisualStudio/2011/storyboarding/control">
  <Id Name="71726fe6-8584-4568-ae98-80b494b2efcb" Revision="1" Stencil="System.MyShapes" StencilVersion="1.0"/>
</Control>
</file>

<file path=customXml/item54.xml><?xml version="1.0" encoding="utf-8"?>
<Control xmlns="http://schemas.microsoft.com/VisualStudio/2011/storyboarding/control">
  <Id Name="7be728dd-c06d-4423-841c-0f15701633f8" Revision="1" Stencil="f503685e-40ab-4f42-9d6e-c0f616283ddd" StencilVersion="1.0"/>
</Control>
</file>

<file path=customXml/item55.xml><?xml version="1.0" encoding="utf-8"?>
<Control xmlns="http://schemas.microsoft.com/VisualStudio/2011/storyboarding/control">
  <Id Name="71726fe6-8584-4568-ae98-80b494b2efcb" Revision="1" Stencil="System.MyShapes" StencilVersion="1.0"/>
</Control>
</file>

<file path=customXml/item6.xml><?xml version="1.0" encoding="utf-8"?>
<Control xmlns="http://schemas.microsoft.com/VisualStudio/2011/storyboarding/control">
  <Id Name="71726fe6-8584-4568-ae98-80b494b2efcb" Revision="1" Stencil="System.MyShapes" StencilVersion="1.0"/>
</Control>
</file>

<file path=customXml/item7.xml><?xml version="1.0" encoding="utf-8"?>
<Control xmlns="http://schemas.microsoft.com/VisualStudio/2011/storyboarding/control">
  <Id Name="7be728dd-c06d-4423-841c-0f15701633f8" Revision="1" Stencil="f503685e-40ab-4f42-9d6e-c0f616283ddd" StencilVersion="1.0"/>
</Control>
</file>

<file path=customXml/item8.xml><?xml version="1.0" encoding="utf-8"?>
<Control xmlns="http://schemas.microsoft.com/VisualStudio/2011/storyboarding/control">
  <Id Name="71726fe6-8584-4568-ae98-80b494b2efcb" Revision="1" Stencil="System.MyShapes" StencilVersion="1.0"/>
</Control>
</file>

<file path=customXml/item9.xml><?xml version="1.0" encoding="utf-8"?>
<Control xmlns="http://schemas.microsoft.com/VisualStudio/2011/storyboarding/control">
  <Id Name="7be728dd-c06d-4423-841c-0f15701633f8" Revision="1" Stencil="f503685e-40ab-4f42-9d6e-c0f616283ddd" StencilVersion="1.0"/>
</Control>
</file>

<file path=customXml/itemProps1.xml><?xml version="1.0" encoding="utf-8"?>
<ds:datastoreItem xmlns:ds="http://schemas.openxmlformats.org/officeDocument/2006/customXml" ds:itemID="{D1EDFB95-6F75-4EA4-91D4-78C36F7299A8}">
  <ds:schemaRefs>
    <ds:schemaRef ds:uri="http://schemas.microsoft.com/VisualStudio/2011/storyboarding/control"/>
  </ds:schemaRefs>
</ds:datastoreItem>
</file>

<file path=customXml/itemProps10.xml><?xml version="1.0" encoding="utf-8"?>
<ds:datastoreItem xmlns:ds="http://schemas.openxmlformats.org/officeDocument/2006/customXml" ds:itemID="{07AB908B-5EF0-4FC6-8294-27C01480A91D}">
  <ds:schemaRefs>
    <ds:schemaRef ds:uri="http://schemas.microsoft.com/VisualStudio/2011/storyboarding/control"/>
  </ds:schemaRefs>
</ds:datastoreItem>
</file>

<file path=customXml/itemProps11.xml><?xml version="1.0" encoding="utf-8"?>
<ds:datastoreItem xmlns:ds="http://schemas.openxmlformats.org/officeDocument/2006/customXml" ds:itemID="{FD0C1B84-F6CB-4963-9168-07AA9A08784F}">
  <ds:schemaRefs>
    <ds:schemaRef ds:uri="http://schemas.microsoft.com/VisualStudio/2011/storyboarding/control"/>
  </ds:schemaRefs>
</ds:datastoreItem>
</file>

<file path=customXml/itemProps12.xml><?xml version="1.0" encoding="utf-8"?>
<ds:datastoreItem xmlns:ds="http://schemas.openxmlformats.org/officeDocument/2006/customXml" ds:itemID="{83C85295-AEC8-48D8-8D4A-A13260AA8BAE}">
  <ds:schemaRefs>
    <ds:schemaRef ds:uri="http://schemas.microsoft.com/VisualStudio/2011/storyboarding/control"/>
  </ds:schemaRefs>
</ds:datastoreItem>
</file>

<file path=customXml/itemProps13.xml><?xml version="1.0" encoding="utf-8"?>
<ds:datastoreItem xmlns:ds="http://schemas.openxmlformats.org/officeDocument/2006/customXml" ds:itemID="{7AB69E0F-5E3E-42E9-9360-29D31FEB98B8}">
  <ds:schemaRefs>
    <ds:schemaRef ds:uri="http://schemas.microsoft.com/VisualStudio/2011/storyboarding/control"/>
  </ds:schemaRefs>
</ds:datastoreItem>
</file>

<file path=customXml/itemProps14.xml><?xml version="1.0" encoding="utf-8"?>
<ds:datastoreItem xmlns:ds="http://schemas.openxmlformats.org/officeDocument/2006/customXml" ds:itemID="{62E4F11E-962B-4181-BE68-CA56C9EAFDDB}">
  <ds:schemaRefs>
    <ds:schemaRef ds:uri="http://schemas.microsoft.com/VisualStudio/2011/storyboarding/control"/>
  </ds:schemaRefs>
</ds:datastoreItem>
</file>

<file path=customXml/itemProps15.xml><?xml version="1.0" encoding="utf-8"?>
<ds:datastoreItem xmlns:ds="http://schemas.openxmlformats.org/officeDocument/2006/customXml" ds:itemID="{D4EED00E-7F1E-4240-8D87-7D52BEE4DB37}">
  <ds:schemaRefs>
    <ds:schemaRef ds:uri="http://schemas.microsoft.com/VisualStudio/2011/storyboarding/control"/>
  </ds:schemaRefs>
</ds:datastoreItem>
</file>

<file path=customXml/itemProps16.xml><?xml version="1.0" encoding="utf-8"?>
<ds:datastoreItem xmlns:ds="http://schemas.openxmlformats.org/officeDocument/2006/customXml" ds:itemID="{142D73FE-AB23-4E76-8E89-33E4302C71BF}">
  <ds:schemaRefs>
    <ds:schemaRef ds:uri="http://schemas.microsoft.com/VisualStudio/2011/storyboarding/control"/>
  </ds:schemaRefs>
</ds:datastoreItem>
</file>

<file path=customXml/itemProps17.xml><?xml version="1.0" encoding="utf-8"?>
<ds:datastoreItem xmlns:ds="http://schemas.openxmlformats.org/officeDocument/2006/customXml" ds:itemID="{FE3B07FA-6FB4-41D9-B36B-77F6EB4E1391}">
  <ds:schemaRefs>
    <ds:schemaRef ds:uri="http://schemas.microsoft.com/VisualStudio/2011/storyboarding/control"/>
  </ds:schemaRefs>
</ds:datastoreItem>
</file>

<file path=customXml/itemProps18.xml><?xml version="1.0" encoding="utf-8"?>
<ds:datastoreItem xmlns:ds="http://schemas.openxmlformats.org/officeDocument/2006/customXml" ds:itemID="{FA0F6D37-FE4E-4970-91CE-679DF8E8B720}">
  <ds:schemaRefs>
    <ds:schemaRef ds:uri="http://schemas.microsoft.com/VisualStudio/2011/storyboarding/control"/>
  </ds:schemaRefs>
</ds:datastoreItem>
</file>

<file path=customXml/itemProps19.xml><?xml version="1.0" encoding="utf-8"?>
<ds:datastoreItem xmlns:ds="http://schemas.openxmlformats.org/officeDocument/2006/customXml" ds:itemID="{F1AE9906-33F5-4935-A648-932F8E228498}">
  <ds:schemaRefs>
    <ds:schemaRef ds:uri="http://schemas.microsoft.com/VisualStudio/2011/storyboarding/control"/>
  </ds:schemaRefs>
</ds:datastoreItem>
</file>

<file path=customXml/itemProps2.xml><?xml version="1.0" encoding="utf-8"?>
<ds:datastoreItem xmlns:ds="http://schemas.openxmlformats.org/officeDocument/2006/customXml" ds:itemID="{3CD1BC99-147B-406C-B3E9-90B5BB19C39C}">
  <ds:schemaRefs>
    <ds:schemaRef ds:uri="http://schemas.microsoft.com/VisualStudio/2011/storyboarding/control"/>
  </ds:schemaRefs>
</ds:datastoreItem>
</file>

<file path=customXml/itemProps20.xml><?xml version="1.0" encoding="utf-8"?>
<ds:datastoreItem xmlns:ds="http://schemas.openxmlformats.org/officeDocument/2006/customXml" ds:itemID="{42B2FD22-A012-42FB-B703-6515FCEB1738}">
  <ds:schemaRefs>
    <ds:schemaRef ds:uri="http://schemas.microsoft.com/VisualStudio/2011/storyboarding/control"/>
  </ds:schemaRefs>
</ds:datastoreItem>
</file>

<file path=customXml/itemProps21.xml><?xml version="1.0" encoding="utf-8"?>
<ds:datastoreItem xmlns:ds="http://schemas.openxmlformats.org/officeDocument/2006/customXml" ds:itemID="{4ABAAFDF-D145-44A3-B163-E49B4945BECD}">
  <ds:schemaRefs>
    <ds:schemaRef ds:uri="http://schemas.microsoft.com/VisualStudio/2011/storyboarding/control"/>
  </ds:schemaRefs>
</ds:datastoreItem>
</file>

<file path=customXml/itemProps22.xml><?xml version="1.0" encoding="utf-8"?>
<ds:datastoreItem xmlns:ds="http://schemas.openxmlformats.org/officeDocument/2006/customXml" ds:itemID="{0ABC81C6-126C-4804-9C87-F2DDD91316B2}">
  <ds:schemaRefs>
    <ds:schemaRef ds:uri="http://schemas.microsoft.com/VisualStudio/2011/storyboarding/control"/>
  </ds:schemaRefs>
</ds:datastoreItem>
</file>

<file path=customXml/itemProps23.xml><?xml version="1.0" encoding="utf-8"?>
<ds:datastoreItem xmlns:ds="http://schemas.openxmlformats.org/officeDocument/2006/customXml" ds:itemID="{1E6C62C2-F3C6-4BBE-A485-9239A4C24C93}">
  <ds:schemaRefs>
    <ds:schemaRef ds:uri="http://schemas.microsoft.com/VisualStudio/2011/storyboarding/control"/>
  </ds:schemaRefs>
</ds:datastoreItem>
</file>

<file path=customXml/itemProps24.xml><?xml version="1.0" encoding="utf-8"?>
<ds:datastoreItem xmlns:ds="http://schemas.openxmlformats.org/officeDocument/2006/customXml" ds:itemID="{E5FD39D3-0475-48DF-B9AF-A628E1E92BDD}">
  <ds:schemaRefs>
    <ds:schemaRef ds:uri="http://schemas.microsoft.com/VisualStudio/2011/storyboarding/control"/>
  </ds:schemaRefs>
</ds:datastoreItem>
</file>

<file path=customXml/itemProps25.xml><?xml version="1.0" encoding="utf-8"?>
<ds:datastoreItem xmlns:ds="http://schemas.openxmlformats.org/officeDocument/2006/customXml" ds:itemID="{97561FFB-27AF-477A-A99F-D1BF89AF2821}">
  <ds:schemaRefs>
    <ds:schemaRef ds:uri="http://schemas.microsoft.com/VisualStudio/2011/storyboarding/control"/>
  </ds:schemaRefs>
</ds:datastoreItem>
</file>

<file path=customXml/itemProps26.xml><?xml version="1.0" encoding="utf-8"?>
<ds:datastoreItem xmlns:ds="http://schemas.openxmlformats.org/officeDocument/2006/customXml" ds:itemID="{7FF910F1-6F32-4D9A-847B-3DA711C69532}">
  <ds:schemaRefs>
    <ds:schemaRef ds:uri="http://schemas.microsoft.com/VisualStudio/2011/storyboarding/control"/>
  </ds:schemaRefs>
</ds:datastoreItem>
</file>

<file path=customXml/itemProps27.xml><?xml version="1.0" encoding="utf-8"?>
<ds:datastoreItem xmlns:ds="http://schemas.openxmlformats.org/officeDocument/2006/customXml" ds:itemID="{D4FA27F9-E820-43DB-9521-B694FC3643CB}">
  <ds:schemaRefs>
    <ds:schemaRef ds:uri="http://schemas.microsoft.com/VisualStudio/2011/storyboarding/control"/>
  </ds:schemaRefs>
</ds:datastoreItem>
</file>

<file path=customXml/itemProps28.xml><?xml version="1.0" encoding="utf-8"?>
<ds:datastoreItem xmlns:ds="http://schemas.openxmlformats.org/officeDocument/2006/customXml" ds:itemID="{EF4A54FE-BB4D-44F4-B6F4-AE87F7E327B3}">
  <ds:schemaRefs>
    <ds:schemaRef ds:uri="http://schemas.microsoft.com/VisualStudio/2011/storyboarding/control"/>
  </ds:schemaRefs>
</ds:datastoreItem>
</file>

<file path=customXml/itemProps29.xml><?xml version="1.0" encoding="utf-8"?>
<ds:datastoreItem xmlns:ds="http://schemas.openxmlformats.org/officeDocument/2006/customXml" ds:itemID="{15F4C877-578E-4A0D-9D94-7B69BC2A12A3}">
  <ds:schemaRefs>
    <ds:schemaRef ds:uri="http://schemas.microsoft.com/VisualStudio/2011/storyboarding/control"/>
  </ds:schemaRefs>
</ds:datastoreItem>
</file>

<file path=customXml/itemProps3.xml><?xml version="1.0" encoding="utf-8"?>
<ds:datastoreItem xmlns:ds="http://schemas.openxmlformats.org/officeDocument/2006/customXml" ds:itemID="{FAFF4395-77C8-4B05-98A1-4778DD1D9455}">
  <ds:schemaRefs>
    <ds:schemaRef ds:uri="http://schemas.microsoft.com/VisualStudio/2011/storyboarding/control"/>
  </ds:schemaRefs>
</ds:datastoreItem>
</file>

<file path=customXml/itemProps30.xml><?xml version="1.0" encoding="utf-8"?>
<ds:datastoreItem xmlns:ds="http://schemas.openxmlformats.org/officeDocument/2006/customXml" ds:itemID="{8EC9D0E3-8422-41B0-AE4D-3B1D2B09441B}">
  <ds:schemaRefs>
    <ds:schemaRef ds:uri="http://schemas.microsoft.com/VisualStudio/2011/storyboarding/control"/>
  </ds:schemaRefs>
</ds:datastoreItem>
</file>

<file path=customXml/itemProps31.xml><?xml version="1.0" encoding="utf-8"?>
<ds:datastoreItem xmlns:ds="http://schemas.openxmlformats.org/officeDocument/2006/customXml" ds:itemID="{58AE7B68-FC5A-4342-92C4-ED13470E4F6A}">
  <ds:schemaRefs>
    <ds:schemaRef ds:uri="http://schemas.microsoft.com/VisualStudio/2011/storyboarding/control"/>
  </ds:schemaRefs>
</ds:datastoreItem>
</file>

<file path=customXml/itemProps32.xml><?xml version="1.0" encoding="utf-8"?>
<ds:datastoreItem xmlns:ds="http://schemas.openxmlformats.org/officeDocument/2006/customXml" ds:itemID="{BBCC1EEE-6E1E-4DA8-A055-779B1955DFB7}">
  <ds:schemaRefs>
    <ds:schemaRef ds:uri="http://schemas.microsoft.com/VisualStudio/2011/storyboarding/control"/>
  </ds:schemaRefs>
</ds:datastoreItem>
</file>

<file path=customXml/itemProps33.xml><?xml version="1.0" encoding="utf-8"?>
<ds:datastoreItem xmlns:ds="http://schemas.openxmlformats.org/officeDocument/2006/customXml" ds:itemID="{E5E6470F-BFA6-4B4E-93D6-38C58F097AE4}">
  <ds:schemaRefs>
    <ds:schemaRef ds:uri="http://schemas.microsoft.com/VisualStudio/2011/storyboarding/control"/>
  </ds:schemaRefs>
</ds:datastoreItem>
</file>

<file path=customXml/itemProps34.xml><?xml version="1.0" encoding="utf-8"?>
<ds:datastoreItem xmlns:ds="http://schemas.openxmlformats.org/officeDocument/2006/customXml" ds:itemID="{3FF9AD55-0FF8-4BF3-A372-5699B49B7636}">
  <ds:schemaRefs>
    <ds:schemaRef ds:uri="http://schemas.microsoft.com/VisualStudio/2011/storyboarding/control"/>
  </ds:schemaRefs>
</ds:datastoreItem>
</file>

<file path=customXml/itemProps35.xml><?xml version="1.0" encoding="utf-8"?>
<ds:datastoreItem xmlns:ds="http://schemas.openxmlformats.org/officeDocument/2006/customXml" ds:itemID="{06BAC2F8-2743-4E3B-BEAF-501106A0F46E}">
  <ds:schemaRefs>
    <ds:schemaRef ds:uri="http://schemas.microsoft.com/VisualStudio/2011/storyboarding/control"/>
  </ds:schemaRefs>
</ds:datastoreItem>
</file>

<file path=customXml/itemProps36.xml><?xml version="1.0" encoding="utf-8"?>
<ds:datastoreItem xmlns:ds="http://schemas.openxmlformats.org/officeDocument/2006/customXml" ds:itemID="{171FB5DD-93AD-463A-86EA-43E7F591BE63}">
  <ds:schemaRefs>
    <ds:schemaRef ds:uri="http://schemas.microsoft.com/VisualStudio/2011/storyboarding/control"/>
  </ds:schemaRefs>
</ds:datastoreItem>
</file>

<file path=customXml/itemProps37.xml><?xml version="1.0" encoding="utf-8"?>
<ds:datastoreItem xmlns:ds="http://schemas.openxmlformats.org/officeDocument/2006/customXml" ds:itemID="{32612D53-2B44-4BC4-B86A-8415E6247527}">
  <ds:schemaRefs>
    <ds:schemaRef ds:uri="http://schemas.microsoft.com/VisualStudio/2011/storyboarding/control"/>
  </ds:schemaRefs>
</ds:datastoreItem>
</file>

<file path=customXml/itemProps38.xml><?xml version="1.0" encoding="utf-8"?>
<ds:datastoreItem xmlns:ds="http://schemas.openxmlformats.org/officeDocument/2006/customXml" ds:itemID="{3C6C45A5-0302-441A-9DAC-5A98FDDA4DD8}">
  <ds:schemaRefs>
    <ds:schemaRef ds:uri="http://schemas.microsoft.com/VisualStudio/2011/storyboarding/control"/>
  </ds:schemaRefs>
</ds:datastoreItem>
</file>

<file path=customXml/itemProps39.xml><?xml version="1.0" encoding="utf-8"?>
<ds:datastoreItem xmlns:ds="http://schemas.openxmlformats.org/officeDocument/2006/customXml" ds:itemID="{3B8B5439-0277-4435-ADE5-7ED55E7F892E}">
  <ds:schemaRefs>
    <ds:schemaRef ds:uri="http://schemas.microsoft.com/VisualStudio/2011/storyboarding/control"/>
  </ds:schemaRefs>
</ds:datastoreItem>
</file>

<file path=customXml/itemProps4.xml><?xml version="1.0" encoding="utf-8"?>
<ds:datastoreItem xmlns:ds="http://schemas.openxmlformats.org/officeDocument/2006/customXml" ds:itemID="{1F99B3A0-8702-464C-B97E-7CCD3AB8E118}">
  <ds:schemaRefs>
    <ds:schemaRef ds:uri="http://schemas.microsoft.com/VisualStudio/2011/storyboarding/control"/>
  </ds:schemaRefs>
</ds:datastoreItem>
</file>

<file path=customXml/itemProps40.xml><?xml version="1.0" encoding="utf-8"?>
<ds:datastoreItem xmlns:ds="http://schemas.openxmlformats.org/officeDocument/2006/customXml" ds:itemID="{5344D898-2AC6-4F9A-A1D9-48ECF255A1EF}">
  <ds:schemaRefs>
    <ds:schemaRef ds:uri="http://schemas.microsoft.com/VisualStudio/2011/storyboarding/control"/>
  </ds:schemaRefs>
</ds:datastoreItem>
</file>

<file path=customXml/itemProps41.xml><?xml version="1.0" encoding="utf-8"?>
<ds:datastoreItem xmlns:ds="http://schemas.openxmlformats.org/officeDocument/2006/customXml" ds:itemID="{45108EE0-2A9F-4DE5-9C70-FE2F520CF65C}">
  <ds:schemaRefs>
    <ds:schemaRef ds:uri="http://schemas.microsoft.com/VisualStudio/2011/storyboarding/control"/>
  </ds:schemaRefs>
</ds:datastoreItem>
</file>

<file path=customXml/itemProps42.xml><?xml version="1.0" encoding="utf-8"?>
<ds:datastoreItem xmlns:ds="http://schemas.openxmlformats.org/officeDocument/2006/customXml" ds:itemID="{127CBDAB-F905-4AE3-B926-7EFE8659A22E}">
  <ds:schemaRefs>
    <ds:schemaRef ds:uri="http://schemas.microsoft.com/VisualStudio/2011/storyboarding/control"/>
  </ds:schemaRefs>
</ds:datastoreItem>
</file>

<file path=customXml/itemProps43.xml><?xml version="1.0" encoding="utf-8"?>
<ds:datastoreItem xmlns:ds="http://schemas.openxmlformats.org/officeDocument/2006/customXml" ds:itemID="{7EBCD5A5-4B43-4457-9957-3EB1CFCB302C}">
  <ds:schemaRefs>
    <ds:schemaRef ds:uri="http://schemas.microsoft.com/VisualStudio/2011/storyboarding/control"/>
  </ds:schemaRefs>
</ds:datastoreItem>
</file>

<file path=customXml/itemProps44.xml><?xml version="1.0" encoding="utf-8"?>
<ds:datastoreItem xmlns:ds="http://schemas.openxmlformats.org/officeDocument/2006/customXml" ds:itemID="{1017D6EC-2C1B-44D3-9C68-3C9147CBF6FD}">
  <ds:schemaRefs>
    <ds:schemaRef ds:uri="http://schemas.microsoft.com/VisualStudio/2011/storyboarding/control"/>
  </ds:schemaRefs>
</ds:datastoreItem>
</file>

<file path=customXml/itemProps45.xml><?xml version="1.0" encoding="utf-8"?>
<ds:datastoreItem xmlns:ds="http://schemas.openxmlformats.org/officeDocument/2006/customXml" ds:itemID="{82D396B7-0232-43B6-838B-69FD330514CA}">
  <ds:schemaRefs>
    <ds:schemaRef ds:uri="http://schemas.microsoft.com/VisualStudio/2011/storyboarding/control"/>
  </ds:schemaRefs>
</ds:datastoreItem>
</file>

<file path=customXml/itemProps46.xml><?xml version="1.0" encoding="utf-8"?>
<ds:datastoreItem xmlns:ds="http://schemas.openxmlformats.org/officeDocument/2006/customXml" ds:itemID="{A59D5F1C-AF94-42DC-8859-65A0E22DF635}">
  <ds:schemaRefs>
    <ds:schemaRef ds:uri="http://schemas.microsoft.com/VisualStudio/2011/storyboarding/control"/>
  </ds:schemaRefs>
</ds:datastoreItem>
</file>

<file path=customXml/itemProps47.xml><?xml version="1.0" encoding="utf-8"?>
<ds:datastoreItem xmlns:ds="http://schemas.openxmlformats.org/officeDocument/2006/customXml" ds:itemID="{B025C8DB-B9A5-486A-BB8E-9F6A9797B55B}">
  <ds:schemaRefs>
    <ds:schemaRef ds:uri="http://schemas.microsoft.com/VisualStudio/2011/storyboarding/control"/>
  </ds:schemaRefs>
</ds:datastoreItem>
</file>

<file path=customXml/itemProps48.xml><?xml version="1.0" encoding="utf-8"?>
<ds:datastoreItem xmlns:ds="http://schemas.openxmlformats.org/officeDocument/2006/customXml" ds:itemID="{23A49ADB-46FA-422C-B181-24662D0A8547}">
  <ds:schemaRefs>
    <ds:schemaRef ds:uri="http://schemas.microsoft.com/VisualStudio/2011/storyboarding/control"/>
  </ds:schemaRefs>
</ds:datastoreItem>
</file>

<file path=customXml/itemProps49.xml><?xml version="1.0" encoding="utf-8"?>
<ds:datastoreItem xmlns:ds="http://schemas.openxmlformats.org/officeDocument/2006/customXml" ds:itemID="{EC5D1F37-A7AD-4226-88F7-71A9B174D899}">
  <ds:schemaRefs>
    <ds:schemaRef ds:uri="http://schemas.microsoft.com/VisualStudio/2011/storyboarding/control"/>
  </ds:schemaRefs>
</ds:datastoreItem>
</file>

<file path=customXml/itemProps5.xml><?xml version="1.0" encoding="utf-8"?>
<ds:datastoreItem xmlns:ds="http://schemas.openxmlformats.org/officeDocument/2006/customXml" ds:itemID="{782CCEEA-FBD9-45DB-BC1E-5172117D3B00}">
  <ds:schemaRefs>
    <ds:schemaRef ds:uri="http://schemas.microsoft.com/VisualStudio/2011/storyboarding/control"/>
  </ds:schemaRefs>
</ds:datastoreItem>
</file>

<file path=customXml/itemProps50.xml><?xml version="1.0" encoding="utf-8"?>
<ds:datastoreItem xmlns:ds="http://schemas.openxmlformats.org/officeDocument/2006/customXml" ds:itemID="{4A5821AD-B428-48BE-8D83-40FB4ECFAD66}">
  <ds:schemaRefs>
    <ds:schemaRef ds:uri="http://schemas.microsoft.com/VisualStudio/2011/storyboarding/control"/>
  </ds:schemaRefs>
</ds:datastoreItem>
</file>

<file path=customXml/itemProps51.xml><?xml version="1.0" encoding="utf-8"?>
<ds:datastoreItem xmlns:ds="http://schemas.openxmlformats.org/officeDocument/2006/customXml" ds:itemID="{90B5359B-1FB0-45FE-8943-E9E554242AEF}">
  <ds:schemaRefs>
    <ds:schemaRef ds:uri="http://schemas.microsoft.com/VisualStudio/2011/storyboarding/control"/>
  </ds:schemaRefs>
</ds:datastoreItem>
</file>

<file path=customXml/itemProps52.xml><?xml version="1.0" encoding="utf-8"?>
<ds:datastoreItem xmlns:ds="http://schemas.openxmlformats.org/officeDocument/2006/customXml" ds:itemID="{702E9B92-E1EB-46FE-AD01-B43F737BE496}">
  <ds:schemaRefs>
    <ds:schemaRef ds:uri="http://schemas.microsoft.com/VisualStudio/2011/storyboarding/control"/>
  </ds:schemaRefs>
</ds:datastoreItem>
</file>

<file path=customXml/itemProps53.xml><?xml version="1.0" encoding="utf-8"?>
<ds:datastoreItem xmlns:ds="http://schemas.openxmlformats.org/officeDocument/2006/customXml" ds:itemID="{CFA2B5A5-CFE4-4DFA-B4FB-243D57016AB9}">
  <ds:schemaRefs>
    <ds:schemaRef ds:uri="http://schemas.microsoft.com/VisualStudio/2011/storyboarding/control"/>
  </ds:schemaRefs>
</ds:datastoreItem>
</file>

<file path=customXml/itemProps54.xml><?xml version="1.0" encoding="utf-8"?>
<ds:datastoreItem xmlns:ds="http://schemas.openxmlformats.org/officeDocument/2006/customXml" ds:itemID="{757864D3-7D34-4745-AB9A-C1DCFD5F5808}">
  <ds:schemaRefs>
    <ds:schemaRef ds:uri="http://schemas.microsoft.com/VisualStudio/2011/storyboarding/control"/>
  </ds:schemaRefs>
</ds:datastoreItem>
</file>

<file path=customXml/itemProps55.xml><?xml version="1.0" encoding="utf-8"?>
<ds:datastoreItem xmlns:ds="http://schemas.openxmlformats.org/officeDocument/2006/customXml" ds:itemID="{33A09D5C-C7A6-4000-B5C6-269DAC3B6B99}">
  <ds:schemaRefs>
    <ds:schemaRef ds:uri="http://schemas.microsoft.com/VisualStudio/2011/storyboarding/control"/>
  </ds:schemaRefs>
</ds:datastoreItem>
</file>

<file path=customXml/itemProps6.xml><?xml version="1.0" encoding="utf-8"?>
<ds:datastoreItem xmlns:ds="http://schemas.openxmlformats.org/officeDocument/2006/customXml" ds:itemID="{88D16397-8BEF-4CF5-A742-F01FE9098A32}">
  <ds:schemaRefs>
    <ds:schemaRef ds:uri="http://schemas.microsoft.com/VisualStudio/2011/storyboarding/control"/>
  </ds:schemaRefs>
</ds:datastoreItem>
</file>

<file path=customXml/itemProps7.xml><?xml version="1.0" encoding="utf-8"?>
<ds:datastoreItem xmlns:ds="http://schemas.openxmlformats.org/officeDocument/2006/customXml" ds:itemID="{33ABBFF6-ED0C-48F9-9B6C-0C836050E0C6}">
  <ds:schemaRefs>
    <ds:schemaRef ds:uri="http://schemas.microsoft.com/VisualStudio/2011/storyboarding/control"/>
  </ds:schemaRefs>
</ds:datastoreItem>
</file>

<file path=customXml/itemProps8.xml><?xml version="1.0" encoding="utf-8"?>
<ds:datastoreItem xmlns:ds="http://schemas.openxmlformats.org/officeDocument/2006/customXml" ds:itemID="{E78BDAE4-702F-43AB-824C-E9D97BB0CAF0}">
  <ds:schemaRefs>
    <ds:schemaRef ds:uri="http://schemas.microsoft.com/VisualStudio/2011/storyboarding/control"/>
  </ds:schemaRefs>
</ds:datastoreItem>
</file>

<file path=customXml/itemProps9.xml><?xml version="1.0" encoding="utf-8"?>
<ds:datastoreItem xmlns:ds="http://schemas.openxmlformats.org/officeDocument/2006/customXml" ds:itemID="{B7D7F187-4C70-43D3-A01E-3D78D20C69AD}">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5849</Words>
  <Application>Microsoft Office PowerPoint</Application>
  <PresentationFormat>Widescreen</PresentationFormat>
  <Paragraphs>885</Paragraphs>
  <Slides>71</Slides>
  <Notes>53</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Consolas</vt:lpstr>
      <vt:lpstr>Segoe UI</vt:lpstr>
      <vt:lpstr>Segoe UI Light</vt:lpstr>
      <vt:lpstr>Segoe UI Semibold</vt:lpstr>
      <vt:lpstr>Segoe UI Semilight</vt:lpstr>
      <vt:lpstr>Wingdings</vt:lpstr>
      <vt:lpstr>1_5-50203_Microsoft_Ignite_Template</vt:lpstr>
      <vt:lpstr>PowerPoint Presentation</vt:lpstr>
      <vt:lpstr>Permissions and Consent  We will start at 4 minutes after the hour</vt:lpstr>
      <vt:lpstr>Before we get started</vt:lpstr>
      <vt:lpstr>Applications need to access resources</vt:lpstr>
      <vt:lpstr>Resources need protection - Authorization</vt:lpstr>
      <vt:lpstr>Application requests permission</vt:lpstr>
      <vt:lpstr>Azure AD checks for authorization</vt:lpstr>
      <vt:lpstr>Permission is Granted or Denied - Consent</vt:lpstr>
      <vt:lpstr>Access token sent to app</vt:lpstr>
      <vt:lpstr>App has access token - permission - authorization</vt:lpstr>
      <vt:lpstr>Still have a problem?</vt:lpstr>
      <vt:lpstr>https://graph.microsoft.com</vt:lpstr>
      <vt:lpstr>Some APIs have a rich surface area</vt:lpstr>
      <vt:lpstr>Least Privilege – Asking for just enough</vt:lpstr>
      <vt:lpstr>Least Privilege – Granting just enough</vt:lpstr>
      <vt:lpstr>App has Least Privilege – just enough</vt:lpstr>
      <vt:lpstr>App has Least Privilege – just enough</vt:lpstr>
      <vt:lpstr>Least Privilege – Asking for just enough</vt:lpstr>
      <vt:lpstr>Types of permissions</vt:lpstr>
      <vt:lpstr>Delegated Permissions</vt:lpstr>
      <vt:lpstr>Application requests permission</vt:lpstr>
      <vt:lpstr>Azure AD needs to know the user</vt:lpstr>
      <vt:lpstr>Azure AD checks for authorization</vt:lpstr>
      <vt:lpstr>Azure AD checks for authorization</vt:lpstr>
      <vt:lpstr>Azure AD checks for authorization</vt:lpstr>
      <vt:lpstr>Azure AD checks for authorization</vt:lpstr>
      <vt:lpstr>Publisher verification</vt:lpstr>
      <vt:lpstr>Azure AD checks for authorization</vt:lpstr>
      <vt:lpstr>Permission is Granted or Denied - Consent</vt:lpstr>
      <vt:lpstr>Permission is Granted or Denied - Consent</vt:lpstr>
      <vt:lpstr>App has access token - authorization</vt:lpstr>
      <vt:lpstr>App can access resource</vt:lpstr>
      <vt:lpstr>PowerPoint Presentation</vt:lpstr>
      <vt:lpstr>PowerPoint Presentation</vt:lpstr>
      <vt:lpstr>Resources MUST authorize the App and the User</vt:lpstr>
      <vt:lpstr>Demo Declaring delegated permissions </vt:lpstr>
      <vt:lpstr>When can an Application request consent?</vt:lpstr>
      <vt:lpstr>Dynamic consent:  Permissions requested inside the code</vt:lpstr>
      <vt:lpstr>Incremental consent:  Permissions requested as the user needs them</vt:lpstr>
      <vt:lpstr>Static user consent:  Permissions declared upfront by admin or app owner</vt:lpstr>
      <vt:lpstr>Delegated Permissions</vt:lpstr>
      <vt:lpstr>How does Microsoft use Permissions?</vt:lpstr>
      <vt:lpstr>Microsoft Graph permissions names</vt:lpstr>
      <vt:lpstr>Microsoft Graph User Permissions (Examples)</vt:lpstr>
      <vt:lpstr>More User Permissions…</vt:lpstr>
      <vt:lpstr>Admin Consent Required?</vt:lpstr>
      <vt:lpstr>PowerPoint Presentation</vt:lpstr>
      <vt:lpstr>PowerPoint Presentation</vt:lpstr>
      <vt:lpstr>PowerPoint Presentation</vt:lpstr>
      <vt:lpstr>PowerPoint Presentation</vt:lpstr>
      <vt:lpstr>Application Permissions</vt:lpstr>
      <vt:lpstr>Application requests permission</vt:lpstr>
      <vt:lpstr>Azure AD checks for authorization</vt:lpstr>
      <vt:lpstr>Permission is Granted or Denied - Consent</vt:lpstr>
      <vt:lpstr>Access token sent to app</vt:lpstr>
      <vt:lpstr>App has access token - permission - authorization</vt:lpstr>
      <vt:lpstr>App has access token - permission - authorization</vt:lpstr>
      <vt:lpstr>Demo Declaring application permissions </vt:lpstr>
      <vt:lpstr>Application Permissions</vt:lpstr>
      <vt:lpstr>Limit App Permissions</vt:lpstr>
      <vt:lpstr>Application Permissions</vt:lpstr>
      <vt:lpstr>Is this going to be on the test?</vt:lpstr>
      <vt:lpstr>Example: Cactus API</vt:lpstr>
      <vt:lpstr>Example: Cactus Catalog A client of Cactus API </vt:lpstr>
      <vt:lpstr>Example: Cactus Catalog A client of Cactus API </vt:lpstr>
      <vt:lpstr>Example: Cactus Catalog A client of Cactus API </vt:lpstr>
      <vt:lpstr>Example: Cactus Catalog A client of Cactus API </vt:lpstr>
      <vt:lpstr>Example: Cactus Catalog A client of Cactus API </vt:lpstr>
      <vt:lpstr>Permission and Consent Framework</vt:lpstr>
      <vt:lpstr>PowerPoint Presentation</vt:lpstr>
      <vt:lpstr>Microsoft Graph permissions names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2023-01-09T06:26:54Z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2022-02-25T06:07:51Z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9671c1a6-57b7-474b-8a35-9694214406e0</vt:lpwstr>
  </property>
  <property fmtid="{D5CDD505-2E9C-101B-9397-08002B2CF9AE}" pid="8" name="MSIP_Label_f42aa342-8706-4288-bd11-ebb85995028c_ContentBits">
    <vt:lpwstr>0</vt:lpwstr>
  </property>
</Properties>
</file>